
<file path=[Content_Types].xml><?xml version="1.0" encoding="utf-8"?>
<Types xmlns="http://schemas.openxmlformats.org/package/2006/content-types">
  <Override PartName="/_rels/.rels" ContentType="application/vnd.openxmlformats-package.relationships+xml"/>
  <Override PartName="/ppt/_rels/presentation.xml.rels" ContentType="application/vnd.openxmlformats-package.relationships+xml"/>
  <Override PartName="/ppt/media/image2.jpeg" ContentType="image/jpeg"/>
  <Override PartName="/ppt/media/image1.jpeg" ContentType="image/jpeg"/>
  <Override PartName="/ppt/slides/slide3.xml" ContentType="application/vnd.openxmlformats-officedocument.presentationml.slide+xml"/>
  <Override PartName="/ppt/slides/_rels/slide3.xml.rels" ContentType="application/vnd.openxmlformats-package.relationships+xml"/>
  <Override PartName="/ppt/slides/_rels/slide2.xml.rels" ContentType="application/vnd.openxmlformats-package.relationships+xml"/>
  <Override PartName="/ppt/slides/_rels/slide1.xml.rels" ContentType="application/vnd.openxmlformats-package.relationships+xml"/>
  <Override PartName="/ppt/slides/slide2.xml" ContentType="application/vnd.openxmlformats-officedocument.presentationml.slide+xml"/>
  <Override PartName="/ppt/slides/slide1.xml" ContentType="application/vnd.openxmlformats-officedocument.presentationml.slide+xml"/>
  <Override PartName="/ppt/presentation.xml" ContentType="application/vnd.openxmlformats-officedocument.presentationml.presentation.main+xml"/>
  <Override PartName="/ppt/slideMasters/_rels/slideMaster1.xml.rels" ContentType="application/vnd.openxmlformats-package.relationships+xml"/>
  <Override PartName="/ppt/slideMasters/slideMaster1.xml" ContentType="application/vnd.openxmlformats-officedocument.presentationml.slideMaster+xml"/>
  <Override PartName="/ppt/theme/theme1.xml" ContentType="application/vnd.openxmlformats-officedocument.theme+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4.xml.rels" ContentType="application/vnd.openxmlformats-package.relationships+xml"/>
  <Override PartName="/ppt/slideLayouts/_rels/slideLayout3.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8.xml.rels" ContentType="application/vnd.openxmlformats-package.relationships+xml"/>
  <Override PartName="/ppt/slideLayouts/_rels/slideLayout2.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docProps/app.xml" ContentType="application/vnd.openxmlformats-officedocument.extended-properties+xml"/>
  <Override PartName="/docProps/core.xml" ContentType="application/vnd.openxmlformats-package.core-propertie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 id="257" r:id="rId4"/>
    <p:sldId id="258" r:id="rId5"/>
  </p:sldIdLst>
  <p:sldSz cx="10080625" cy="567055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04000" y="225720"/>
            <a:ext cx="9071640" cy="946800"/>
          </a:xfrm>
          <a:prstGeom prst="rect">
            <a:avLst/>
          </a:prstGeom>
        </p:spPr>
        <p:txBody>
          <a:bodyPr lIns="0" rIns="0" tIns="0" bIns="0" anchor="ctr"/>
          <a:p>
            <a:pPr algn="ctr"/>
            <a:endParaRPr b="0" lang="en-ZA" sz="3300" spc="-1" strike="noStrike">
              <a:solidFill>
                <a:srgbClr val="000000"/>
              </a:solidFill>
              <a:uFill>
                <a:solidFill>
                  <a:srgbClr val="ffffff"/>
                </a:solidFill>
              </a:uFill>
              <a:latin typeface="Arial"/>
            </a:endParaRPr>
          </a:p>
        </p:txBody>
      </p:sp>
      <p:sp>
        <p:nvSpPr>
          <p:cNvPr id="27" name="PlaceHolder 2"/>
          <p:cNvSpPr>
            <a:spLocks noGrp="1"/>
          </p:cNvSpPr>
          <p:nvPr>
            <p:ph type="body"/>
          </p:nvPr>
        </p:nvSpPr>
        <p:spPr>
          <a:xfrm>
            <a:off x="504000" y="1326600"/>
            <a:ext cx="9071640" cy="1568160"/>
          </a:xfrm>
          <a:prstGeom prst="rect">
            <a:avLst/>
          </a:prstGeom>
        </p:spPr>
        <p:txBody>
          <a:bodyPr lIns="0" rIns="0" tIns="0" bIns="0"/>
          <a:p>
            <a:endParaRPr b="0" lang="en-ZA" sz="2400" spc="-1" strike="noStrike">
              <a:solidFill>
                <a:srgbClr val="000000"/>
              </a:solidFill>
              <a:uFill>
                <a:solidFill>
                  <a:srgbClr val="ffffff"/>
                </a:solidFill>
              </a:uFill>
              <a:latin typeface="Arial"/>
            </a:endParaRPr>
          </a:p>
        </p:txBody>
      </p:sp>
      <p:sp>
        <p:nvSpPr>
          <p:cNvPr id="28" name="PlaceHolder 3"/>
          <p:cNvSpPr>
            <a:spLocks noGrp="1"/>
          </p:cNvSpPr>
          <p:nvPr>
            <p:ph type="body"/>
          </p:nvPr>
        </p:nvSpPr>
        <p:spPr>
          <a:xfrm>
            <a:off x="504000" y="3044160"/>
            <a:ext cx="9071640" cy="1568160"/>
          </a:xfrm>
          <a:prstGeom prst="rect">
            <a:avLst/>
          </a:prstGeom>
        </p:spPr>
        <p:txBody>
          <a:bodyPr lIns="0" rIns="0" tIns="0" bIns="0"/>
          <a:p>
            <a:endParaRPr b="0" lang="en-ZA" sz="2400" spc="-1" strike="noStrike">
              <a:solidFill>
                <a:srgbClr val="000000"/>
              </a:solidFill>
              <a:uFill>
                <a:solidFill>
                  <a:srgbClr val="ffffff"/>
                </a:solidFill>
              </a:u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504000" y="225720"/>
            <a:ext cx="9071640" cy="946800"/>
          </a:xfrm>
          <a:prstGeom prst="rect">
            <a:avLst/>
          </a:prstGeom>
        </p:spPr>
        <p:txBody>
          <a:bodyPr lIns="0" rIns="0" tIns="0" bIns="0" anchor="ctr"/>
          <a:p>
            <a:pPr algn="ctr"/>
            <a:endParaRPr b="0" lang="en-ZA" sz="3300" spc="-1" strike="noStrike">
              <a:solidFill>
                <a:srgbClr val="000000"/>
              </a:solidFill>
              <a:uFill>
                <a:solidFill>
                  <a:srgbClr val="ffffff"/>
                </a:solidFill>
              </a:uFill>
              <a:latin typeface="Arial"/>
            </a:endParaRPr>
          </a:p>
        </p:txBody>
      </p:sp>
      <p:sp>
        <p:nvSpPr>
          <p:cNvPr id="30" name="PlaceHolder 2"/>
          <p:cNvSpPr>
            <a:spLocks noGrp="1"/>
          </p:cNvSpPr>
          <p:nvPr>
            <p:ph type="body"/>
          </p:nvPr>
        </p:nvSpPr>
        <p:spPr>
          <a:xfrm>
            <a:off x="504000" y="1326600"/>
            <a:ext cx="4426920" cy="1568160"/>
          </a:xfrm>
          <a:prstGeom prst="rect">
            <a:avLst/>
          </a:prstGeom>
        </p:spPr>
        <p:txBody>
          <a:bodyPr lIns="0" rIns="0" tIns="0" bIns="0"/>
          <a:p>
            <a:endParaRPr b="0" lang="en-ZA" sz="2400" spc="-1" strike="noStrike">
              <a:solidFill>
                <a:srgbClr val="000000"/>
              </a:solidFill>
              <a:uFill>
                <a:solidFill>
                  <a:srgbClr val="ffffff"/>
                </a:solidFill>
              </a:uFill>
              <a:latin typeface="Arial"/>
            </a:endParaRPr>
          </a:p>
        </p:txBody>
      </p:sp>
      <p:sp>
        <p:nvSpPr>
          <p:cNvPr id="31" name="PlaceHolder 3"/>
          <p:cNvSpPr>
            <a:spLocks noGrp="1"/>
          </p:cNvSpPr>
          <p:nvPr>
            <p:ph type="body"/>
          </p:nvPr>
        </p:nvSpPr>
        <p:spPr>
          <a:xfrm>
            <a:off x="5152680" y="1326600"/>
            <a:ext cx="4426920" cy="1568160"/>
          </a:xfrm>
          <a:prstGeom prst="rect">
            <a:avLst/>
          </a:prstGeom>
        </p:spPr>
        <p:txBody>
          <a:bodyPr lIns="0" rIns="0" tIns="0" bIns="0"/>
          <a:p>
            <a:endParaRPr b="0" lang="en-ZA" sz="2400" spc="-1" strike="noStrike">
              <a:solidFill>
                <a:srgbClr val="000000"/>
              </a:solidFill>
              <a:uFill>
                <a:solidFill>
                  <a:srgbClr val="ffffff"/>
                </a:solidFill>
              </a:uFill>
              <a:latin typeface="Arial"/>
            </a:endParaRPr>
          </a:p>
        </p:txBody>
      </p:sp>
      <p:sp>
        <p:nvSpPr>
          <p:cNvPr id="32" name="PlaceHolder 4"/>
          <p:cNvSpPr>
            <a:spLocks noGrp="1"/>
          </p:cNvSpPr>
          <p:nvPr>
            <p:ph type="body"/>
          </p:nvPr>
        </p:nvSpPr>
        <p:spPr>
          <a:xfrm>
            <a:off x="5152680" y="3044160"/>
            <a:ext cx="4426920" cy="1568160"/>
          </a:xfrm>
          <a:prstGeom prst="rect">
            <a:avLst/>
          </a:prstGeom>
        </p:spPr>
        <p:txBody>
          <a:bodyPr lIns="0" rIns="0" tIns="0" bIns="0"/>
          <a:p>
            <a:endParaRPr b="0" lang="en-ZA" sz="2400" spc="-1" strike="noStrike">
              <a:solidFill>
                <a:srgbClr val="000000"/>
              </a:solidFill>
              <a:uFill>
                <a:solidFill>
                  <a:srgbClr val="ffffff"/>
                </a:solidFill>
              </a:uFill>
              <a:latin typeface="Arial"/>
            </a:endParaRPr>
          </a:p>
        </p:txBody>
      </p:sp>
      <p:sp>
        <p:nvSpPr>
          <p:cNvPr id="33" name="PlaceHolder 5"/>
          <p:cNvSpPr>
            <a:spLocks noGrp="1"/>
          </p:cNvSpPr>
          <p:nvPr>
            <p:ph type="body"/>
          </p:nvPr>
        </p:nvSpPr>
        <p:spPr>
          <a:xfrm>
            <a:off x="504000" y="3044160"/>
            <a:ext cx="4426920" cy="1568160"/>
          </a:xfrm>
          <a:prstGeom prst="rect">
            <a:avLst/>
          </a:prstGeom>
        </p:spPr>
        <p:txBody>
          <a:bodyPr lIns="0" rIns="0" tIns="0" bIns="0"/>
          <a:p>
            <a:endParaRPr b="0" lang="en-ZA" sz="2400" spc="-1" strike="noStrike">
              <a:solidFill>
                <a:srgbClr val="000000"/>
              </a:solidFill>
              <a:uFill>
                <a:solidFill>
                  <a:srgbClr val="ffffff"/>
                </a:solidFill>
              </a:u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504000" y="225720"/>
            <a:ext cx="9071640" cy="946800"/>
          </a:xfrm>
          <a:prstGeom prst="rect">
            <a:avLst/>
          </a:prstGeom>
        </p:spPr>
        <p:txBody>
          <a:bodyPr lIns="0" rIns="0" tIns="0" bIns="0" anchor="ctr"/>
          <a:p>
            <a:pPr algn="ctr"/>
            <a:endParaRPr b="0" lang="en-ZA" sz="3300" spc="-1" strike="noStrike">
              <a:solidFill>
                <a:srgbClr val="000000"/>
              </a:solidFill>
              <a:uFill>
                <a:solidFill>
                  <a:srgbClr val="ffffff"/>
                </a:solidFill>
              </a:uFill>
              <a:latin typeface="Arial"/>
            </a:endParaRPr>
          </a:p>
        </p:txBody>
      </p:sp>
      <p:sp>
        <p:nvSpPr>
          <p:cNvPr id="35" name="PlaceHolder 2"/>
          <p:cNvSpPr>
            <a:spLocks noGrp="1"/>
          </p:cNvSpPr>
          <p:nvPr>
            <p:ph type="body"/>
          </p:nvPr>
        </p:nvSpPr>
        <p:spPr>
          <a:xfrm>
            <a:off x="504000" y="1326600"/>
            <a:ext cx="2920680" cy="1568160"/>
          </a:xfrm>
          <a:prstGeom prst="rect">
            <a:avLst/>
          </a:prstGeom>
        </p:spPr>
        <p:txBody>
          <a:bodyPr lIns="0" rIns="0" tIns="0" bIns="0"/>
          <a:p>
            <a:endParaRPr b="0" lang="en-ZA" sz="2400" spc="-1" strike="noStrike">
              <a:solidFill>
                <a:srgbClr val="000000"/>
              </a:solidFill>
              <a:uFill>
                <a:solidFill>
                  <a:srgbClr val="ffffff"/>
                </a:solidFill>
              </a:uFill>
              <a:latin typeface="Arial"/>
            </a:endParaRPr>
          </a:p>
        </p:txBody>
      </p:sp>
      <p:sp>
        <p:nvSpPr>
          <p:cNvPr id="36" name="PlaceHolder 3"/>
          <p:cNvSpPr>
            <a:spLocks noGrp="1"/>
          </p:cNvSpPr>
          <p:nvPr>
            <p:ph type="body"/>
          </p:nvPr>
        </p:nvSpPr>
        <p:spPr>
          <a:xfrm>
            <a:off x="3571200" y="1326600"/>
            <a:ext cx="2920680" cy="1568160"/>
          </a:xfrm>
          <a:prstGeom prst="rect">
            <a:avLst/>
          </a:prstGeom>
        </p:spPr>
        <p:txBody>
          <a:bodyPr lIns="0" rIns="0" tIns="0" bIns="0"/>
          <a:p>
            <a:endParaRPr b="0" lang="en-ZA" sz="2400" spc="-1" strike="noStrike">
              <a:solidFill>
                <a:srgbClr val="000000"/>
              </a:solidFill>
              <a:uFill>
                <a:solidFill>
                  <a:srgbClr val="ffffff"/>
                </a:solidFill>
              </a:uFill>
              <a:latin typeface="Arial"/>
            </a:endParaRPr>
          </a:p>
        </p:txBody>
      </p:sp>
      <p:sp>
        <p:nvSpPr>
          <p:cNvPr id="37" name="PlaceHolder 4"/>
          <p:cNvSpPr>
            <a:spLocks noGrp="1"/>
          </p:cNvSpPr>
          <p:nvPr>
            <p:ph type="body"/>
          </p:nvPr>
        </p:nvSpPr>
        <p:spPr>
          <a:xfrm>
            <a:off x="6638040" y="1326600"/>
            <a:ext cx="2920680" cy="1568160"/>
          </a:xfrm>
          <a:prstGeom prst="rect">
            <a:avLst/>
          </a:prstGeom>
        </p:spPr>
        <p:txBody>
          <a:bodyPr lIns="0" rIns="0" tIns="0" bIns="0"/>
          <a:p>
            <a:endParaRPr b="0" lang="en-ZA" sz="2400" spc="-1" strike="noStrike">
              <a:solidFill>
                <a:srgbClr val="000000"/>
              </a:solidFill>
              <a:uFill>
                <a:solidFill>
                  <a:srgbClr val="ffffff"/>
                </a:solidFill>
              </a:uFill>
              <a:latin typeface="Arial"/>
            </a:endParaRPr>
          </a:p>
        </p:txBody>
      </p:sp>
      <p:sp>
        <p:nvSpPr>
          <p:cNvPr id="38" name="PlaceHolder 5"/>
          <p:cNvSpPr>
            <a:spLocks noGrp="1"/>
          </p:cNvSpPr>
          <p:nvPr>
            <p:ph type="body"/>
          </p:nvPr>
        </p:nvSpPr>
        <p:spPr>
          <a:xfrm>
            <a:off x="6638040" y="3044160"/>
            <a:ext cx="2920680" cy="1568160"/>
          </a:xfrm>
          <a:prstGeom prst="rect">
            <a:avLst/>
          </a:prstGeom>
        </p:spPr>
        <p:txBody>
          <a:bodyPr lIns="0" rIns="0" tIns="0" bIns="0"/>
          <a:p>
            <a:endParaRPr b="0" lang="en-ZA" sz="2400" spc="-1" strike="noStrike">
              <a:solidFill>
                <a:srgbClr val="000000"/>
              </a:solidFill>
              <a:uFill>
                <a:solidFill>
                  <a:srgbClr val="ffffff"/>
                </a:solidFill>
              </a:uFill>
              <a:latin typeface="Arial"/>
            </a:endParaRPr>
          </a:p>
        </p:txBody>
      </p:sp>
      <p:sp>
        <p:nvSpPr>
          <p:cNvPr id="39" name="PlaceHolder 6"/>
          <p:cNvSpPr>
            <a:spLocks noGrp="1"/>
          </p:cNvSpPr>
          <p:nvPr>
            <p:ph type="body"/>
          </p:nvPr>
        </p:nvSpPr>
        <p:spPr>
          <a:xfrm>
            <a:off x="3571200" y="3044160"/>
            <a:ext cx="2920680" cy="1568160"/>
          </a:xfrm>
          <a:prstGeom prst="rect">
            <a:avLst/>
          </a:prstGeom>
        </p:spPr>
        <p:txBody>
          <a:bodyPr lIns="0" rIns="0" tIns="0" bIns="0"/>
          <a:p>
            <a:endParaRPr b="0" lang="en-ZA" sz="2400" spc="-1" strike="noStrike">
              <a:solidFill>
                <a:srgbClr val="000000"/>
              </a:solidFill>
              <a:uFill>
                <a:solidFill>
                  <a:srgbClr val="ffffff"/>
                </a:solidFill>
              </a:uFill>
              <a:latin typeface="Arial"/>
            </a:endParaRPr>
          </a:p>
        </p:txBody>
      </p:sp>
      <p:sp>
        <p:nvSpPr>
          <p:cNvPr id="40" name="PlaceHolder 7"/>
          <p:cNvSpPr>
            <a:spLocks noGrp="1"/>
          </p:cNvSpPr>
          <p:nvPr>
            <p:ph type="body"/>
          </p:nvPr>
        </p:nvSpPr>
        <p:spPr>
          <a:xfrm>
            <a:off x="504000" y="3044160"/>
            <a:ext cx="2920680" cy="1568160"/>
          </a:xfrm>
          <a:prstGeom prst="rect">
            <a:avLst/>
          </a:prstGeom>
        </p:spPr>
        <p:txBody>
          <a:bodyPr lIns="0" rIns="0" tIns="0" bIns="0"/>
          <a:p>
            <a:endParaRPr b="0" lang="en-ZA" sz="2400" spc="-1" strike="noStrike">
              <a:solidFill>
                <a:srgbClr val="000000"/>
              </a:solidFill>
              <a:uFill>
                <a:solidFill>
                  <a:srgbClr val="ffffff"/>
                </a:solidFill>
              </a:u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504000" y="225720"/>
            <a:ext cx="9071640" cy="946800"/>
          </a:xfrm>
          <a:prstGeom prst="rect">
            <a:avLst/>
          </a:prstGeom>
        </p:spPr>
        <p:txBody>
          <a:bodyPr lIns="0" rIns="0" tIns="0" bIns="0" anchor="ctr"/>
          <a:p>
            <a:pPr algn="ctr"/>
            <a:endParaRPr b="0" lang="en-ZA" sz="3300" spc="-1" strike="noStrike">
              <a:solidFill>
                <a:srgbClr val="000000"/>
              </a:solidFill>
              <a:uFill>
                <a:solidFill>
                  <a:srgbClr val="ffffff"/>
                </a:solidFill>
              </a:uFill>
              <a:latin typeface="Arial"/>
            </a:endParaRPr>
          </a:p>
        </p:txBody>
      </p:sp>
      <p:sp>
        <p:nvSpPr>
          <p:cNvPr id="6" name="PlaceHolder 2"/>
          <p:cNvSpPr>
            <a:spLocks noGrp="1"/>
          </p:cNvSpPr>
          <p:nvPr>
            <p:ph type="subTitle"/>
          </p:nvPr>
        </p:nvSpPr>
        <p:spPr>
          <a:xfrm>
            <a:off x="504000" y="1326600"/>
            <a:ext cx="9071640" cy="3288240"/>
          </a:xfrm>
          <a:prstGeom prst="rect">
            <a:avLst/>
          </a:prstGeom>
        </p:spPr>
        <p:txBody>
          <a:bodyPr lIns="0" rIns="0" tIns="0" bIns="0" anchor="ctr"/>
          <a:p>
            <a:pPr algn="ctr"/>
            <a:endParaRPr b="0" lang="en-ZA" sz="3200" spc="-1" strike="noStrike">
              <a:solidFill>
                <a:srgbClr val="000000"/>
              </a:solidFill>
              <a:uFill>
                <a:solidFill>
                  <a:srgbClr val="ffffff"/>
                </a:solidFill>
              </a:u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504000" y="225720"/>
            <a:ext cx="9071640" cy="946800"/>
          </a:xfrm>
          <a:prstGeom prst="rect">
            <a:avLst/>
          </a:prstGeom>
        </p:spPr>
        <p:txBody>
          <a:bodyPr lIns="0" rIns="0" tIns="0" bIns="0" anchor="ctr"/>
          <a:p>
            <a:pPr algn="ctr"/>
            <a:endParaRPr b="0" lang="en-ZA" sz="3300" spc="-1" strike="noStrike">
              <a:solidFill>
                <a:srgbClr val="000000"/>
              </a:solidFill>
              <a:uFill>
                <a:solidFill>
                  <a:srgbClr val="ffffff"/>
                </a:solidFill>
              </a:uFill>
              <a:latin typeface="Arial"/>
            </a:endParaRPr>
          </a:p>
        </p:txBody>
      </p:sp>
      <p:sp>
        <p:nvSpPr>
          <p:cNvPr id="8" name="PlaceHolder 2"/>
          <p:cNvSpPr>
            <a:spLocks noGrp="1"/>
          </p:cNvSpPr>
          <p:nvPr>
            <p:ph type="body"/>
          </p:nvPr>
        </p:nvSpPr>
        <p:spPr>
          <a:xfrm>
            <a:off x="504000" y="1326600"/>
            <a:ext cx="9071640" cy="3288240"/>
          </a:xfrm>
          <a:prstGeom prst="rect">
            <a:avLst/>
          </a:prstGeom>
        </p:spPr>
        <p:txBody>
          <a:bodyPr lIns="0" rIns="0" tIns="0" bIns="0"/>
          <a:p>
            <a:endParaRPr b="0" lang="en-ZA" sz="2400" spc="-1" strike="noStrike">
              <a:solidFill>
                <a:srgbClr val="000000"/>
              </a:solidFill>
              <a:uFill>
                <a:solidFill>
                  <a:srgbClr val="ffffff"/>
                </a:solidFill>
              </a:u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504000" y="225720"/>
            <a:ext cx="9071640" cy="946800"/>
          </a:xfrm>
          <a:prstGeom prst="rect">
            <a:avLst/>
          </a:prstGeom>
        </p:spPr>
        <p:txBody>
          <a:bodyPr lIns="0" rIns="0" tIns="0" bIns="0" anchor="ctr"/>
          <a:p>
            <a:pPr algn="ctr"/>
            <a:endParaRPr b="0" lang="en-ZA" sz="3300" spc="-1" strike="noStrike">
              <a:solidFill>
                <a:srgbClr val="000000"/>
              </a:solidFill>
              <a:uFill>
                <a:solidFill>
                  <a:srgbClr val="ffffff"/>
                </a:solidFill>
              </a:uFill>
              <a:latin typeface="Arial"/>
            </a:endParaRPr>
          </a:p>
        </p:txBody>
      </p:sp>
      <p:sp>
        <p:nvSpPr>
          <p:cNvPr id="10" name="PlaceHolder 2"/>
          <p:cNvSpPr>
            <a:spLocks noGrp="1"/>
          </p:cNvSpPr>
          <p:nvPr>
            <p:ph type="body"/>
          </p:nvPr>
        </p:nvSpPr>
        <p:spPr>
          <a:xfrm>
            <a:off x="504000" y="1326600"/>
            <a:ext cx="4426920" cy="3288240"/>
          </a:xfrm>
          <a:prstGeom prst="rect">
            <a:avLst/>
          </a:prstGeom>
        </p:spPr>
        <p:txBody>
          <a:bodyPr lIns="0" rIns="0" tIns="0" bIns="0"/>
          <a:p>
            <a:endParaRPr b="0" lang="en-ZA" sz="2400" spc="-1" strike="noStrike">
              <a:solidFill>
                <a:srgbClr val="000000"/>
              </a:solidFill>
              <a:uFill>
                <a:solidFill>
                  <a:srgbClr val="ffffff"/>
                </a:solidFill>
              </a:uFill>
              <a:latin typeface="Arial"/>
            </a:endParaRPr>
          </a:p>
        </p:txBody>
      </p:sp>
      <p:sp>
        <p:nvSpPr>
          <p:cNvPr id="11" name="PlaceHolder 3"/>
          <p:cNvSpPr>
            <a:spLocks noGrp="1"/>
          </p:cNvSpPr>
          <p:nvPr>
            <p:ph type="body"/>
          </p:nvPr>
        </p:nvSpPr>
        <p:spPr>
          <a:xfrm>
            <a:off x="5152680" y="1326600"/>
            <a:ext cx="4426920" cy="3288240"/>
          </a:xfrm>
          <a:prstGeom prst="rect">
            <a:avLst/>
          </a:prstGeom>
        </p:spPr>
        <p:txBody>
          <a:bodyPr lIns="0" rIns="0" tIns="0" bIns="0"/>
          <a:p>
            <a:endParaRPr b="0" lang="en-ZA" sz="2400" spc="-1" strike="noStrike">
              <a:solidFill>
                <a:srgbClr val="000000"/>
              </a:solidFill>
              <a:uFill>
                <a:solidFill>
                  <a:srgbClr val="ffffff"/>
                </a:solidFill>
              </a:uFill>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504000" y="225720"/>
            <a:ext cx="9071640" cy="946800"/>
          </a:xfrm>
          <a:prstGeom prst="rect">
            <a:avLst/>
          </a:prstGeom>
        </p:spPr>
        <p:txBody>
          <a:bodyPr lIns="0" rIns="0" tIns="0" bIns="0" anchor="ctr"/>
          <a:p>
            <a:pPr algn="ctr"/>
            <a:endParaRPr b="0" lang="en-ZA" sz="3300" spc="-1" strike="noStrike">
              <a:solidFill>
                <a:srgbClr val="000000"/>
              </a:solidFill>
              <a:uFill>
                <a:solidFill>
                  <a:srgbClr val="ffffff"/>
                </a:solidFill>
              </a:u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504000" y="225720"/>
            <a:ext cx="9071640" cy="4390200"/>
          </a:xfrm>
          <a:prstGeom prst="rect">
            <a:avLst/>
          </a:prstGeom>
        </p:spPr>
        <p:txBody>
          <a:bodyPr lIns="0" rIns="0" tIns="0" bIns="0" anchor="ctr"/>
          <a:p>
            <a:pPr algn="ctr"/>
            <a:endParaRPr b="0" lang="en-ZA" sz="3200" spc="-1" strike="noStrike">
              <a:solidFill>
                <a:srgbClr val="000000"/>
              </a:solidFill>
              <a:uFill>
                <a:solidFill>
                  <a:srgbClr val="ffffff"/>
                </a:solidFill>
              </a:u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504000" y="225720"/>
            <a:ext cx="9071640" cy="946800"/>
          </a:xfrm>
          <a:prstGeom prst="rect">
            <a:avLst/>
          </a:prstGeom>
        </p:spPr>
        <p:txBody>
          <a:bodyPr lIns="0" rIns="0" tIns="0" bIns="0" anchor="ctr"/>
          <a:p>
            <a:pPr algn="ctr"/>
            <a:endParaRPr b="0" lang="en-ZA" sz="3300" spc="-1" strike="noStrike">
              <a:solidFill>
                <a:srgbClr val="000000"/>
              </a:solidFill>
              <a:uFill>
                <a:solidFill>
                  <a:srgbClr val="ffffff"/>
                </a:solidFill>
              </a:uFill>
              <a:latin typeface="Arial"/>
            </a:endParaRPr>
          </a:p>
        </p:txBody>
      </p:sp>
      <p:sp>
        <p:nvSpPr>
          <p:cNvPr id="15" name="PlaceHolder 2"/>
          <p:cNvSpPr>
            <a:spLocks noGrp="1"/>
          </p:cNvSpPr>
          <p:nvPr>
            <p:ph type="body"/>
          </p:nvPr>
        </p:nvSpPr>
        <p:spPr>
          <a:xfrm>
            <a:off x="504000" y="1326600"/>
            <a:ext cx="4426920" cy="1568160"/>
          </a:xfrm>
          <a:prstGeom prst="rect">
            <a:avLst/>
          </a:prstGeom>
        </p:spPr>
        <p:txBody>
          <a:bodyPr lIns="0" rIns="0" tIns="0" bIns="0"/>
          <a:p>
            <a:endParaRPr b="0" lang="en-ZA" sz="2400" spc="-1" strike="noStrike">
              <a:solidFill>
                <a:srgbClr val="000000"/>
              </a:solidFill>
              <a:uFill>
                <a:solidFill>
                  <a:srgbClr val="ffffff"/>
                </a:solidFill>
              </a:uFill>
              <a:latin typeface="Arial"/>
            </a:endParaRPr>
          </a:p>
        </p:txBody>
      </p:sp>
      <p:sp>
        <p:nvSpPr>
          <p:cNvPr id="16" name="PlaceHolder 3"/>
          <p:cNvSpPr>
            <a:spLocks noGrp="1"/>
          </p:cNvSpPr>
          <p:nvPr>
            <p:ph type="body"/>
          </p:nvPr>
        </p:nvSpPr>
        <p:spPr>
          <a:xfrm>
            <a:off x="504000" y="3044160"/>
            <a:ext cx="4426920" cy="1568160"/>
          </a:xfrm>
          <a:prstGeom prst="rect">
            <a:avLst/>
          </a:prstGeom>
        </p:spPr>
        <p:txBody>
          <a:bodyPr lIns="0" rIns="0" tIns="0" bIns="0"/>
          <a:p>
            <a:endParaRPr b="0" lang="en-ZA" sz="2400" spc="-1" strike="noStrike">
              <a:solidFill>
                <a:srgbClr val="000000"/>
              </a:solidFill>
              <a:uFill>
                <a:solidFill>
                  <a:srgbClr val="ffffff"/>
                </a:solidFill>
              </a:uFill>
              <a:latin typeface="Arial"/>
            </a:endParaRPr>
          </a:p>
        </p:txBody>
      </p:sp>
      <p:sp>
        <p:nvSpPr>
          <p:cNvPr id="17" name="PlaceHolder 4"/>
          <p:cNvSpPr>
            <a:spLocks noGrp="1"/>
          </p:cNvSpPr>
          <p:nvPr>
            <p:ph type="body"/>
          </p:nvPr>
        </p:nvSpPr>
        <p:spPr>
          <a:xfrm>
            <a:off x="5152680" y="1326600"/>
            <a:ext cx="4426920" cy="3288240"/>
          </a:xfrm>
          <a:prstGeom prst="rect">
            <a:avLst/>
          </a:prstGeom>
        </p:spPr>
        <p:txBody>
          <a:bodyPr lIns="0" rIns="0" tIns="0" bIns="0"/>
          <a:p>
            <a:endParaRPr b="0" lang="en-ZA" sz="2400" spc="-1" strike="noStrike">
              <a:solidFill>
                <a:srgbClr val="000000"/>
              </a:solidFill>
              <a:uFill>
                <a:solidFill>
                  <a:srgbClr val="ffffff"/>
                </a:solidFill>
              </a:u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504000" y="225720"/>
            <a:ext cx="9071640" cy="946800"/>
          </a:xfrm>
          <a:prstGeom prst="rect">
            <a:avLst/>
          </a:prstGeom>
        </p:spPr>
        <p:txBody>
          <a:bodyPr lIns="0" rIns="0" tIns="0" bIns="0" anchor="ctr"/>
          <a:p>
            <a:pPr algn="ctr"/>
            <a:endParaRPr b="0" lang="en-ZA" sz="3300" spc="-1" strike="noStrike">
              <a:solidFill>
                <a:srgbClr val="000000"/>
              </a:solidFill>
              <a:uFill>
                <a:solidFill>
                  <a:srgbClr val="ffffff"/>
                </a:solidFill>
              </a:uFill>
              <a:latin typeface="Arial"/>
            </a:endParaRPr>
          </a:p>
        </p:txBody>
      </p:sp>
      <p:sp>
        <p:nvSpPr>
          <p:cNvPr id="19" name="PlaceHolder 2"/>
          <p:cNvSpPr>
            <a:spLocks noGrp="1"/>
          </p:cNvSpPr>
          <p:nvPr>
            <p:ph type="body"/>
          </p:nvPr>
        </p:nvSpPr>
        <p:spPr>
          <a:xfrm>
            <a:off x="504000" y="1326600"/>
            <a:ext cx="4426920" cy="3288240"/>
          </a:xfrm>
          <a:prstGeom prst="rect">
            <a:avLst/>
          </a:prstGeom>
        </p:spPr>
        <p:txBody>
          <a:bodyPr lIns="0" rIns="0" tIns="0" bIns="0"/>
          <a:p>
            <a:endParaRPr b="0" lang="en-ZA" sz="2400" spc="-1" strike="noStrike">
              <a:solidFill>
                <a:srgbClr val="000000"/>
              </a:solidFill>
              <a:uFill>
                <a:solidFill>
                  <a:srgbClr val="ffffff"/>
                </a:solidFill>
              </a:uFill>
              <a:latin typeface="Arial"/>
            </a:endParaRPr>
          </a:p>
        </p:txBody>
      </p:sp>
      <p:sp>
        <p:nvSpPr>
          <p:cNvPr id="20" name="PlaceHolder 3"/>
          <p:cNvSpPr>
            <a:spLocks noGrp="1"/>
          </p:cNvSpPr>
          <p:nvPr>
            <p:ph type="body"/>
          </p:nvPr>
        </p:nvSpPr>
        <p:spPr>
          <a:xfrm>
            <a:off x="5152680" y="1326600"/>
            <a:ext cx="4426920" cy="1568160"/>
          </a:xfrm>
          <a:prstGeom prst="rect">
            <a:avLst/>
          </a:prstGeom>
        </p:spPr>
        <p:txBody>
          <a:bodyPr lIns="0" rIns="0" tIns="0" bIns="0"/>
          <a:p>
            <a:endParaRPr b="0" lang="en-ZA" sz="2400" spc="-1" strike="noStrike">
              <a:solidFill>
                <a:srgbClr val="000000"/>
              </a:solidFill>
              <a:uFill>
                <a:solidFill>
                  <a:srgbClr val="ffffff"/>
                </a:solidFill>
              </a:uFill>
              <a:latin typeface="Arial"/>
            </a:endParaRPr>
          </a:p>
        </p:txBody>
      </p:sp>
      <p:sp>
        <p:nvSpPr>
          <p:cNvPr id="21" name="PlaceHolder 4"/>
          <p:cNvSpPr>
            <a:spLocks noGrp="1"/>
          </p:cNvSpPr>
          <p:nvPr>
            <p:ph type="body"/>
          </p:nvPr>
        </p:nvSpPr>
        <p:spPr>
          <a:xfrm>
            <a:off x="5152680" y="3044160"/>
            <a:ext cx="4426920" cy="1568160"/>
          </a:xfrm>
          <a:prstGeom prst="rect">
            <a:avLst/>
          </a:prstGeom>
        </p:spPr>
        <p:txBody>
          <a:bodyPr lIns="0" rIns="0" tIns="0" bIns="0"/>
          <a:p>
            <a:endParaRPr b="0" lang="en-ZA" sz="2400" spc="-1" strike="noStrike">
              <a:solidFill>
                <a:srgbClr val="000000"/>
              </a:solidFill>
              <a:uFill>
                <a:solidFill>
                  <a:srgbClr val="ffffff"/>
                </a:solidFill>
              </a:u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504000" y="225720"/>
            <a:ext cx="9071640" cy="946800"/>
          </a:xfrm>
          <a:prstGeom prst="rect">
            <a:avLst/>
          </a:prstGeom>
        </p:spPr>
        <p:txBody>
          <a:bodyPr lIns="0" rIns="0" tIns="0" bIns="0" anchor="ctr"/>
          <a:p>
            <a:pPr algn="ctr"/>
            <a:endParaRPr b="0" lang="en-ZA" sz="3300" spc="-1" strike="noStrike">
              <a:solidFill>
                <a:srgbClr val="000000"/>
              </a:solidFill>
              <a:uFill>
                <a:solidFill>
                  <a:srgbClr val="ffffff"/>
                </a:solidFill>
              </a:uFill>
              <a:latin typeface="Arial"/>
            </a:endParaRPr>
          </a:p>
        </p:txBody>
      </p:sp>
      <p:sp>
        <p:nvSpPr>
          <p:cNvPr id="23" name="PlaceHolder 2"/>
          <p:cNvSpPr>
            <a:spLocks noGrp="1"/>
          </p:cNvSpPr>
          <p:nvPr>
            <p:ph type="body"/>
          </p:nvPr>
        </p:nvSpPr>
        <p:spPr>
          <a:xfrm>
            <a:off x="504000" y="1326600"/>
            <a:ext cx="4426920" cy="1568160"/>
          </a:xfrm>
          <a:prstGeom prst="rect">
            <a:avLst/>
          </a:prstGeom>
        </p:spPr>
        <p:txBody>
          <a:bodyPr lIns="0" rIns="0" tIns="0" bIns="0"/>
          <a:p>
            <a:endParaRPr b="0" lang="en-ZA" sz="2400" spc="-1" strike="noStrike">
              <a:solidFill>
                <a:srgbClr val="000000"/>
              </a:solidFill>
              <a:uFill>
                <a:solidFill>
                  <a:srgbClr val="ffffff"/>
                </a:solidFill>
              </a:uFill>
              <a:latin typeface="Arial"/>
            </a:endParaRPr>
          </a:p>
        </p:txBody>
      </p:sp>
      <p:sp>
        <p:nvSpPr>
          <p:cNvPr id="24" name="PlaceHolder 3"/>
          <p:cNvSpPr>
            <a:spLocks noGrp="1"/>
          </p:cNvSpPr>
          <p:nvPr>
            <p:ph type="body"/>
          </p:nvPr>
        </p:nvSpPr>
        <p:spPr>
          <a:xfrm>
            <a:off x="5152680" y="1326600"/>
            <a:ext cx="4426920" cy="1568160"/>
          </a:xfrm>
          <a:prstGeom prst="rect">
            <a:avLst/>
          </a:prstGeom>
        </p:spPr>
        <p:txBody>
          <a:bodyPr lIns="0" rIns="0" tIns="0" bIns="0"/>
          <a:p>
            <a:endParaRPr b="0" lang="en-ZA" sz="2400" spc="-1" strike="noStrike">
              <a:solidFill>
                <a:srgbClr val="000000"/>
              </a:solidFill>
              <a:uFill>
                <a:solidFill>
                  <a:srgbClr val="ffffff"/>
                </a:solidFill>
              </a:uFill>
              <a:latin typeface="Arial"/>
            </a:endParaRPr>
          </a:p>
        </p:txBody>
      </p:sp>
      <p:sp>
        <p:nvSpPr>
          <p:cNvPr id="25" name="PlaceHolder 4"/>
          <p:cNvSpPr>
            <a:spLocks noGrp="1"/>
          </p:cNvSpPr>
          <p:nvPr>
            <p:ph type="body"/>
          </p:nvPr>
        </p:nvSpPr>
        <p:spPr>
          <a:xfrm>
            <a:off x="504000" y="3044160"/>
            <a:ext cx="9071640" cy="1568160"/>
          </a:xfrm>
          <a:prstGeom prst="rect">
            <a:avLst/>
          </a:prstGeom>
        </p:spPr>
        <p:txBody>
          <a:bodyPr lIns="0" rIns="0" tIns="0" bIns="0"/>
          <a:p>
            <a:endParaRPr b="0" lang="en-ZA" sz="2400" spc="-1" strike="noStrike">
              <a:solidFill>
                <a:srgbClr val="000000"/>
              </a:solidFill>
              <a:uFill>
                <a:solidFill>
                  <a:srgbClr val="ffffff"/>
                </a:solidFill>
              </a:u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0" name="PlaceHolder 1"/>
          <p:cNvSpPr>
            <a:spLocks noGrp="1"/>
          </p:cNvSpPr>
          <p:nvPr>
            <p:ph type="title"/>
          </p:nvPr>
        </p:nvSpPr>
        <p:spPr>
          <a:xfrm>
            <a:off x="504000" y="225720"/>
            <a:ext cx="9071640" cy="946800"/>
          </a:xfrm>
          <a:prstGeom prst="rect">
            <a:avLst/>
          </a:prstGeom>
        </p:spPr>
        <p:txBody>
          <a:bodyPr lIns="0" rIns="0" tIns="0" bIns="0" anchor="ctr"/>
          <a:p>
            <a:pPr algn="ctr"/>
            <a:r>
              <a:rPr b="0" lang="en-ZA" sz="3300" spc="-1" strike="noStrike">
                <a:solidFill>
                  <a:srgbClr val="000000"/>
                </a:solidFill>
                <a:uFill>
                  <a:solidFill>
                    <a:srgbClr val="ffffff"/>
                  </a:solidFill>
                </a:uFill>
                <a:latin typeface="Arial"/>
              </a:rPr>
              <a:t>Click to edit the title text format</a:t>
            </a:r>
            <a:endParaRPr b="0" lang="en-ZA" sz="3300" spc="-1" strike="noStrike">
              <a:solidFill>
                <a:srgbClr val="000000"/>
              </a:solidFill>
              <a:uFill>
                <a:solidFill>
                  <a:srgbClr val="ffffff"/>
                </a:solidFill>
              </a:uFill>
              <a:latin typeface="Arial"/>
            </a:endParaRPr>
          </a:p>
        </p:txBody>
      </p:sp>
      <p:sp>
        <p:nvSpPr>
          <p:cNvPr id="1" name="PlaceHolder 2"/>
          <p:cNvSpPr>
            <a:spLocks noGrp="1"/>
          </p:cNvSpPr>
          <p:nvPr>
            <p:ph type="body"/>
          </p:nvPr>
        </p:nvSpPr>
        <p:spPr>
          <a:xfrm>
            <a:off x="504000" y="1326600"/>
            <a:ext cx="9071640" cy="3288240"/>
          </a:xfrm>
          <a:prstGeom prst="rect">
            <a:avLst/>
          </a:prstGeom>
        </p:spPr>
        <p:txBody>
          <a:bodyPr lIns="0" rIns="0" tIns="0" bIns="0"/>
          <a:p>
            <a:pPr marL="432000" indent="-324000">
              <a:buClr>
                <a:srgbClr val="000000"/>
              </a:buClr>
              <a:buSzPct val="45000"/>
              <a:buFont typeface="Wingdings" charset="2"/>
              <a:buChar char=""/>
            </a:pPr>
            <a:r>
              <a:rPr b="0" lang="en-ZA" sz="2400" spc="-1" strike="noStrike">
                <a:solidFill>
                  <a:srgbClr val="000000"/>
                </a:solidFill>
                <a:uFill>
                  <a:solidFill>
                    <a:srgbClr val="ffffff"/>
                  </a:solidFill>
                </a:uFill>
                <a:latin typeface="Arial"/>
              </a:rPr>
              <a:t>Click to edit the outline text format</a:t>
            </a:r>
            <a:endParaRPr b="0" lang="en-ZA" sz="24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ZA" sz="2100" spc="-1" strike="noStrike">
                <a:solidFill>
                  <a:srgbClr val="000000"/>
                </a:solidFill>
                <a:uFill>
                  <a:solidFill>
                    <a:srgbClr val="ffffff"/>
                  </a:solidFill>
                </a:uFill>
                <a:latin typeface="Arial"/>
              </a:rPr>
              <a:t>Second Outline Level</a:t>
            </a:r>
            <a:endParaRPr b="0" lang="en-ZA" sz="2100" spc="-1" strike="noStrike">
              <a:solidFill>
                <a:srgbClr val="000000"/>
              </a:solidFill>
              <a:uFill>
                <a:solidFill>
                  <a:srgbClr val="ffffff"/>
                </a:solidFill>
              </a:uFill>
              <a:latin typeface="Arial"/>
            </a:endParaRPr>
          </a:p>
          <a:p>
            <a:pPr lvl="2" marL="1296000" indent="-288000">
              <a:buClr>
                <a:srgbClr val="000000"/>
              </a:buClr>
              <a:buSzPct val="45000"/>
              <a:buFont typeface="Wingdings" charset="2"/>
              <a:buChar char=""/>
            </a:pPr>
            <a:r>
              <a:rPr b="0" lang="en-ZA" sz="1800" spc="-1" strike="noStrike">
                <a:solidFill>
                  <a:srgbClr val="000000"/>
                </a:solidFill>
                <a:uFill>
                  <a:solidFill>
                    <a:srgbClr val="ffffff"/>
                  </a:solidFill>
                </a:uFill>
                <a:latin typeface="Arial"/>
              </a:rPr>
              <a:t>Third Outline Level</a:t>
            </a:r>
            <a:endParaRPr b="0" lang="en-ZA" sz="1800" spc="-1" strike="noStrike">
              <a:solidFill>
                <a:srgbClr val="000000"/>
              </a:solidFill>
              <a:uFill>
                <a:solidFill>
                  <a:srgbClr val="ffffff"/>
                </a:solidFill>
              </a:uFill>
              <a:latin typeface="Arial"/>
            </a:endParaRPr>
          </a:p>
          <a:p>
            <a:pPr lvl="3" marL="1728000" indent="-216000">
              <a:buClr>
                <a:srgbClr val="000000"/>
              </a:buClr>
              <a:buSzPct val="75000"/>
              <a:buFont typeface="Symbol" charset="2"/>
              <a:buChar char=""/>
            </a:pPr>
            <a:r>
              <a:rPr b="0" lang="en-ZA" sz="1500" spc="-1" strike="noStrike">
                <a:solidFill>
                  <a:srgbClr val="000000"/>
                </a:solidFill>
                <a:uFill>
                  <a:solidFill>
                    <a:srgbClr val="ffffff"/>
                  </a:solidFill>
                </a:uFill>
                <a:latin typeface="Arial"/>
              </a:rPr>
              <a:t>Fourth Outline Level</a:t>
            </a:r>
            <a:endParaRPr b="0" lang="en-ZA" sz="1500" spc="-1" strike="noStrike">
              <a:solidFill>
                <a:srgbClr val="000000"/>
              </a:solidFill>
              <a:uFill>
                <a:solidFill>
                  <a:srgbClr val="ffffff"/>
                </a:solidFill>
              </a:uFill>
              <a:latin typeface="Arial"/>
            </a:endParaRPr>
          </a:p>
          <a:p>
            <a:pPr lvl="4" marL="2160000" indent="-216000">
              <a:buClr>
                <a:srgbClr val="000000"/>
              </a:buClr>
              <a:buSzPct val="45000"/>
              <a:buFont typeface="Wingdings" charset="2"/>
              <a:buChar char=""/>
            </a:pPr>
            <a:r>
              <a:rPr b="0" lang="en-ZA" sz="1500" spc="-1" strike="noStrike">
                <a:solidFill>
                  <a:srgbClr val="000000"/>
                </a:solidFill>
                <a:uFill>
                  <a:solidFill>
                    <a:srgbClr val="ffffff"/>
                  </a:solidFill>
                </a:uFill>
                <a:latin typeface="Arial"/>
              </a:rPr>
              <a:t>Fifth Outline Level</a:t>
            </a:r>
            <a:endParaRPr b="0" lang="en-ZA" sz="1500" spc="-1" strike="noStrike">
              <a:solidFill>
                <a:srgbClr val="000000"/>
              </a:solidFill>
              <a:uFill>
                <a:solidFill>
                  <a:srgbClr val="ffffff"/>
                </a:solidFill>
              </a:uFill>
              <a:latin typeface="Arial"/>
            </a:endParaRPr>
          </a:p>
          <a:p>
            <a:pPr lvl="5" marL="2592000" indent="-216000">
              <a:buClr>
                <a:srgbClr val="000000"/>
              </a:buClr>
              <a:buSzPct val="45000"/>
              <a:buFont typeface="Wingdings" charset="2"/>
              <a:buChar char=""/>
            </a:pPr>
            <a:r>
              <a:rPr b="0" lang="en-ZA" sz="1500" spc="-1" strike="noStrike">
                <a:solidFill>
                  <a:srgbClr val="000000"/>
                </a:solidFill>
                <a:uFill>
                  <a:solidFill>
                    <a:srgbClr val="ffffff"/>
                  </a:solidFill>
                </a:uFill>
                <a:latin typeface="Arial"/>
              </a:rPr>
              <a:t>Sixth Outline Level</a:t>
            </a:r>
            <a:endParaRPr b="0" lang="en-ZA" sz="1500" spc="-1" strike="noStrike">
              <a:solidFill>
                <a:srgbClr val="000000"/>
              </a:solidFill>
              <a:uFill>
                <a:solidFill>
                  <a:srgbClr val="ffffff"/>
                </a:solidFill>
              </a:uFill>
              <a:latin typeface="Arial"/>
            </a:endParaRPr>
          </a:p>
          <a:p>
            <a:pPr lvl="6" marL="3024000" indent="-216000">
              <a:buClr>
                <a:srgbClr val="000000"/>
              </a:buClr>
              <a:buSzPct val="45000"/>
              <a:buFont typeface="Wingdings" charset="2"/>
              <a:buChar char=""/>
            </a:pPr>
            <a:r>
              <a:rPr b="0" lang="en-ZA" sz="1500" spc="-1" strike="noStrike">
                <a:solidFill>
                  <a:srgbClr val="000000"/>
                </a:solidFill>
                <a:uFill>
                  <a:solidFill>
                    <a:srgbClr val="ffffff"/>
                  </a:solidFill>
                </a:uFill>
                <a:latin typeface="Arial"/>
              </a:rPr>
              <a:t>Seventh Outline Level</a:t>
            </a:r>
            <a:endParaRPr b="0" lang="en-ZA" sz="1500" spc="-1" strike="noStrike">
              <a:solidFill>
                <a:srgbClr val="000000"/>
              </a:solidFill>
              <a:uFill>
                <a:solidFill>
                  <a:srgbClr val="ffffff"/>
                </a:solidFill>
              </a:uFill>
              <a:latin typeface="Arial"/>
            </a:endParaRPr>
          </a:p>
        </p:txBody>
      </p:sp>
      <p:sp>
        <p:nvSpPr>
          <p:cNvPr id="2" name="PlaceHolder 3"/>
          <p:cNvSpPr>
            <a:spLocks noGrp="1"/>
          </p:cNvSpPr>
          <p:nvPr>
            <p:ph type="dt"/>
          </p:nvPr>
        </p:nvSpPr>
        <p:spPr>
          <a:xfrm>
            <a:off x="504000" y="5165280"/>
            <a:ext cx="2348280" cy="390960"/>
          </a:xfrm>
          <a:prstGeom prst="rect">
            <a:avLst/>
          </a:prstGeom>
        </p:spPr>
        <p:txBody>
          <a:bodyPr lIns="0" rIns="0" tIns="0" bIns="0"/>
          <a:p>
            <a:r>
              <a:rPr b="0" lang="en-ZA" sz="1400" spc="-1" strike="noStrike">
                <a:solidFill>
                  <a:srgbClr val="000000"/>
                </a:solidFill>
                <a:uFill>
                  <a:solidFill>
                    <a:srgbClr val="ffffff"/>
                  </a:solidFill>
                </a:uFill>
                <a:latin typeface="Times New Roman"/>
              </a:rPr>
              <a:t>&lt;date/time&gt;</a:t>
            </a:r>
            <a:endParaRPr b="0" lang="en-ZA" sz="1400" spc="-1" strike="noStrike">
              <a:solidFill>
                <a:srgbClr val="000000"/>
              </a:solidFill>
              <a:uFill>
                <a:solidFill>
                  <a:srgbClr val="ffffff"/>
                </a:solidFill>
              </a:uFill>
              <a:latin typeface="Times New Roman"/>
            </a:endParaRPr>
          </a:p>
        </p:txBody>
      </p:sp>
      <p:sp>
        <p:nvSpPr>
          <p:cNvPr id="3" name="PlaceHolder 4"/>
          <p:cNvSpPr>
            <a:spLocks noGrp="1"/>
          </p:cNvSpPr>
          <p:nvPr>
            <p:ph type="ftr"/>
          </p:nvPr>
        </p:nvSpPr>
        <p:spPr>
          <a:xfrm>
            <a:off x="3447360" y="5165280"/>
            <a:ext cx="3195000" cy="390960"/>
          </a:xfrm>
          <a:prstGeom prst="rect">
            <a:avLst/>
          </a:prstGeom>
        </p:spPr>
        <p:txBody>
          <a:bodyPr lIns="0" rIns="0" tIns="0" bIns="0"/>
          <a:p>
            <a:pPr algn="ctr"/>
            <a:r>
              <a:rPr b="0" lang="en-ZA" sz="1400" spc="-1" strike="noStrike">
                <a:solidFill>
                  <a:srgbClr val="000000"/>
                </a:solidFill>
                <a:uFill>
                  <a:solidFill>
                    <a:srgbClr val="ffffff"/>
                  </a:solidFill>
                </a:uFill>
                <a:latin typeface="Times New Roman"/>
              </a:rPr>
              <a:t>&lt;footer&gt;</a:t>
            </a:r>
            <a:endParaRPr b="0" lang="en-ZA" sz="1400" spc="-1" strike="noStrike">
              <a:solidFill>
                <a:srgbClr val="000000"/>
              </a:solidFill>
              <a:uFill>
                <a:solidFill>
                  <a:srgbClr val="ffffff"/>
                </a:solidFill>
              </a:uFill>
              <a:latin typeface="Times New Roman"/>
            </a:endParaRPr>
          </a:p>
        </p:txBody>
      </p:sp>
      <p:sp>
        <p:nvSpPr>
          <p:cNvPr id="4" name="PlaceHolder 5"/>
          <p:cNvSpPr>
            <a:spLocks noGrp="1"/>
          </p:cNvSpPr>
          <p:nvPr>
            <p:ph type="sldNum"/>
          </p:nvPr>
        </p:nvSpPr>
        <p:spPr>
          <a:xfrm>
            <a:off x="7227360" y="5165280"/>
            <a:ext cx="2348280" cy="390960"/>
          </a:xfrm>
          <a:prstGeom prst="rect">
            <a:avLst/>
          </a:prstGeom>
        </p:spPr>
        <p:txBody>
          <a:bodyPr lIns="0" rIns="0" tIns="0" bIns="0"/>
          <a:p>
            <a:pPr algn="r"/>
            <a:fld id="{3296EC99-AF97-40D2-AF6E-0E28177DF3BE}" type="slidenum">
              <a:rPr b="0" lang="en-ZA" sz="1400" spc="-1" strike="noStrike">
                <a:solidFill>
                  <a:srgbClr val="000000"/>
                </a:solidFill>
                <a:uFill>
                  <a:solidFill>
                    <a:srgbClr val="ffffff"/>
                  </a:solidFill>
                </a:uFill>
                <a:latin typeface="Times New Roman"/>
              </a:rPr>
              <a:t>&lt;number&gt;</a:t>
            </a:fld>
            <a:endParaRPr b="0" lang="en-ZA" sz="1400" spc="-1" strike="noStrike">
              <a:solidFill>
                <a:srgbClr val="000000"/>
              </a:solidFill>
              <a:uFill>
                <a:solidFill>
                  <a:srgbClr val="ffffff"/>
                </a:solidFill>
              </a:uFill>
              <a:latin typeface="Times New Roman"/>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 name="CustomShape 1"/>
          <p:cNvSpPr/>
          <p:nvPr/>
        </p:nvSpPr>
        <p:spPr>
          <a:xfrm>
            <a:off x="2376000" y="1386000"/>
            <a:ext cx="5544000" cy="2646000"/>
          </a:xfrm>
          <a:prstGeom prst="rect">
            <a:avLst/>
          </a:prstGeom>
          <a:solidFill>
            <a:srgbClr val="eeeeee"/>
          </a:solidFill>
          <a:ln>
            <a:noFill/>
          </a:ln>
        </p:spPr>
        <p:style>
          <a:lnRef idx="0"/>
          <a:fillRef idx="0"/>
          <a:effectRef idx="0"/>
          <a:fontRef idx="minor"/>
        </p:style>
        <p:txBody>
          <a:bodyPr wrap="none" lIns="90000" rIns="90000" tIns="45000" bIns="45000" anchor="ctr"/>
          <a:p>
            <a:pPr algn="ctr"/>
            <a:r>
              <a:rPr b="0" lang="en-ZA" sz="2400" spc="-1" strike="noStrike">
                <a:solidFill>
                  <a:srgbClr val="000000"/>
                </a:solidFill>
                <a:uFill>
                  <a:solidFill>
                    <a:srgbClr val="ffffff"/>
                  </a:solidFill>
                </a:uFill>
                <a:latin typeface="Arial"/>
              </a:rPr>
              <a:t>Pillars strategy diagram</a:t>
            </a:r>
            <a:r>
              <a:rPr b="0" lang="en-ZA" sz="1800" spc="-1" strike="noStrike">
                <a:solidFill>
                  <a:srgbClr val="000000"/>
                </a:solidFill>
                <a:uFill>
                  <a:solidFill>
                    <a:srgbClr val="ffffff"/>
                  </a:solidFill>
                </a:uFill>
                <a:latin typeface="Arial"/>
              </a:rPr>
              <a:t>
</a:t>
            </a:r>
            <a:r>
              <a:rPr b="0" lang="en-ZA" sz="1800" spc="-1" strike="noStrike">
                <a:solidFill>
                  <a:srgbClr val="000000"/>
                </a:solidFill>
                <a:uFill>
                  <a:solidFill>
                    <a:srgbClr val="ffffff"/>
                  </a:solidFill>
                </a:uFill>
                <a:latin typeface="Arial"/>
              </a:rPr>
              <a:t>
</a:t>
            </a:r>
            <a:r>
              <a:rPr b="0" lang="en-ZA" sz="1800" spc="-1" strike="noStrike">
                <a:solidFill>
                  <a:srgbClr val="0066cc"/>
                </a:solidFill>
                <a:uFill>
                  <a:solidFill>
                    <a:srgbClr val="ffffff"/>
                  </a:solidFill>
                </a:uFill>
                <a:latin typeface="Arial"/>
              </a:rPr>
              <a:t>by Dr Derek Keats</a:t>
            </a:r>
            <a:r>
              <a:rPr b="0" lang="en-ZA" sz="1800" spc="-1" strike="noStrike">
                <a:solidFill>
                  <a:srgbClr val="000000"/>
                </a:solidFill>
                <a:uFill>
                  <a:solidFill>
                    <a:srgbClr val="ffffff"/>
                  </a:solidFill>
                </a:uFill>
                <a:latin typeface="Arial"/>
              </a:rPr>
              <a:t>
</a:t>
            </a:r>
            <a:r>
              <a:rPr b="0" lang="en-ZA" sz="1800" spc="-1" strike="noStrike">
                <a:solidFill>
                  <a:srgbClr val="000000"/>
                </a:solidFill>
                <a:uFill>
                  <a:solidFill>
                    <a:srgbClr val="ffffff"/>
                  </a:solidFill>
                </a:uFill>
                <a:latin typeface="Arial"/>
              </a:rPr>
              <a:t>
</a:t>
            </a:r>
            <a:r>
              <a:rPr b="0" lang="en-ZA" sz="1800" spc="-1" strike="noStrike">
                <a:solidFill>
                  <a:srgbClr val="999999"/>
                </a:solidFill>
                <a:uFill>
                  <a:solidFill>
                    <a:srgbClr val="ffffff"/>
                  </a:solidFill>
                </a:uFill>
                <a:latin typeface="Arial"/>
              </a:rPr>
              <a:t>Dedicated to the Public Domain</a:t>
            </a:r>
            <a:endParaRPr b="0" lang="en-ZA" sz="1800" spc="-1" strike="noStrike">
              <a:solidFill>
                <a:srgbClr val="000000"/>
              </a:solidFill>
              <a:uFill>
                <a:solidFill>
                  <a:srgbClr val="ffffff"/>
                </a:solidFill>
              </a:uFill>
              <a:latin typeface="Arial"/>
            </a:endParaRPr>
          </a:p>
          <a:p>
            <a:pPr algn="ctr"/>
            <a:endParaRPr b="0" lang="en-ZA" sz="1800" spc="-1" strike="noStrike">
              <a:solidFill>
                <a:srgbClr val="000000"/>
              </a:solidFill>
              <a:uFill>
                <a:solidFill>
                  <a:srgbClr val="ffffff"/>
                </a:solidFill>
              </a:uFill>
              <a:latin typeface="Arial"/>
            </a:endParaRPr>
          </a:p>
          <a:p>
            <a:pPr algn="ctr"/>
            <a:r>
              <a:rPr b="0" lang="en-ZA" sz="1200" spc="-1" strike="noStrike">
                <a:solidFill>
                  <a:srgbClr val="999999"/>
                </a:solidFill>
                <a:uFill>
                  <a:solidFill>
                    <a:srgbClr val="ffffff"/>
                  </a:solidFill>
                </a:uFill>
                <a:latin typeface="Arial"/>
              </a:rPr>
              <a:t>Contact: derek AT dkeats DOT com</a:t>
            </a:r>
            <a:endParaRPr b="0" lang="en-ZA" sz="1800" spc="-1" strike="noStrike">
              <a:solidFill>
                <a:srgbClr val="000000"/>
              </a:solidFill>
              <a:uFill>
                <a:solidFill>
                  <a:srgbClr val="ffffff"/>
                </a:solidFill>
              </a:uFill>
              <a:latin typeface="Arial"/>
            </a:endParaRPr>
          </a:p>
        </p:txBody>
      </p:sp>
    </p:spTree>
  </p:cSld>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2" name="CustomShape 1"/>
          <p:cNvSpPr/>
          <p:nvPr/>
        </p:nvSpPr>
        <p:spPr>
          <a:xfrm>
            <a:off x="1703160" y="5078880"/>
            <a:ext cx="6826320" cy="519120"/>
          </a:xfrm>
          <a:prstGeom prst="rect">
            <a:avLst/>
          </a:prstGeom>
          <a:solidFill>
            <a:srgbClr val="666666"/>
          </a:solidFill>
          <a:ln>
            <a:noFill/>
          </a:ln>
        </p:spPr>
        <p:style>
          <a:lnRef idx="0"/>
          <a:fillRef idx="0"/>
          <a:effectRef idx="0"/>
          <a:fontRef idx="minor"/>
        </p:style>
        <p:txBody>
          <a:bodyPr wrap="none" lIns="0" rIns="0" tIns="0" bIns="0" anchor="ctr"/>
          <a:p>
            <a:pPr algn="ctr"/>
            <a:r>
              <a:rPr b="0" lang="en-ZA" sz="1800" spc="-1" strike="noStrike">
                <a:solidFill>
                  <a:srgbClr val="ffffff"/>
                </a:solidFill>
                <a:uFill>
                  <a:solidFill>
                    <a:srgbClr val="ffffff"/>
                  </a:solidFill>
                </a:uFill>
                <a:latin typeface="Arial"/>
              </a:rPr>
              <a:t>T</a:t>
            </a:r>
            <a:r>
              <a:rPr b="0" lang="en-ZA" sz="1800" spc="-1" strike="noStrike">
                <a:solidFill>
                  <a:srgbClr val="ffffff"/>
                </a:solidFill>
                <a:uFill>
                  <a:solidFill>
                    <a:srgbClr val="ffffff"/>
                  </a:solidFill>
                </a:uFill>
                <a:latin typeface="Arial"/>
              </a:rPr>
              <a:t>h</a:t>
            </a:r>
            <a:r>
              <a:rPr b="0" lang="en-ZA" sz="1800" spc="-1" strike="noStrike">
                <a:solidFill>
                  <a:srgbClr val="ffffff"/>
                </a:solidFill>
                <a:uFill>
                  <a:solidFill>
                    <a:srgbClr val="ffffff"/>
                  </a:solidFill>
                </a:uFill>
                <a:latin typeface="Arial"/>
              </a:rPr>
              <a:t>e</a:t>
            </a:r>
            <a:r>
              <a:rPr b="0" lang="en-ZA" sz="1800" spc="-1" strike="noStrike">
                <a:solidFill>
                  <a:srgbClr val="ffffff"/>
                </a:solidFill>
                <a:uFill>
                  <a:solidFill>
                    <a:srgbClr val="ffffff"/>
                  </a:solidFill>
                </a:uFill>
                <a:latin typeface="Arial"/>
              </a:rPr>
              <a:t> </a:t>
            </a:r>
            <a:r>
              <a:rPr b="0" lang="en-ZA" sz="1800" spc="-1" strike="noStrike">
                <a:solidFill>
                  <a:srgbClr val="ffffff"/>
                </a:solidFill>
                <a:uFill>
                  <a:solidFill>
                    <a:srgbClr val="ffffff"/>
                  </a:solidFill>
                </a:uFill>
                <a:latin typeface="Arial"/>
              </a:rPr>
              <a:t>t</a:t>
            </a:r>
            <a:r>
              <a:rPr b="0" lang="en-ZA" sz="1800" spc="-1" strike="noStrike">
                <a:solidFill>
                  <a:srgbClr val="ffffff"/>
                </a:solidFill>
                <a:uFill>
                  <a:solidFill>
                    <a:srgbClr val="ffffff"/>
                  </a:solidFill>
                </a:uFill>
                <a:latin typeface="Arial"/>
              </a:rPr>
              <a:t>h</a:t>
            </a:r>
            <a:r>
              <a:rPr b="0" lang="en-ZA" sz="1800" spc="-1" strike="noStrike">
                <a:solidFill>
                  <a:srgbClr val="ffffff"/>
                </a:solidFill>
                <a:uFill>
                  <a:solidFill>
                    <a:srgbClr val="ffffff"/>
                  </a:solidFill>
                </a:uFill>
                <a:latin typeface="Arial"/>
              </a:rPr>
              <a:t>i</a:t>
            </a:r>
            <a:r>
              <a:rPr b="0" lang="en-ZA" sz="1800" spc="-1" strike="noStrike">
                <a:solidFill>
                  <a:srgbClr val="ffffff"/>
                </a:solidFill>
                <a:uFill>
                  <a:solidFill>
                    <a:srgbClr val="ffffff"/>
                  </a:solidFill>
                </a:uFill>
                <a:latin typeface="Arial"/>
              </a:rPr>
              <a:t>n</a:t>
            </a:r>
            <a:r>
              <a:rPr b="0" lang="en-ZA" sz="1800" spc="-1" strike="noStrike">
                <a:solidFill>
                  <a:srgbClr val="ffffff"/>
                </a:solidFill>
                <a:uFill>
                  <a:solidFill>
                    <a:srgbClr val="ffffff"/>
                  </a:solidFill>
                </a:uFill>
                <a:latin typeface="Arial"/>
              </a:rPr>
              <a:t>g</a:t>
            </a:r>
            <a:r>
              <a:rPr b="0" lang="en-ZA" sz="1800" spc="-1" strike="noStrike">
                <a:solidFill>
                  <a:srgbClr val="ffffff"/>
                </a:solidFill>
                <a:uFill>
                  <a:solidFill>
                    <a:srgbClr val="ffffff"/>
                  </a:solidFill>
                </a:uFill>
                <a:latin typeface="Arial"/>
              </a:rPr>
              <a:t> </a:t>
            </a:r>
            <a:r>
              <a:rPr b="0" lang="en-ZA" sz="1800" spc="-1" strike="noStrike">
                <a:solidFill>
                  <a:srgbClr val="ffffff"/>
                </a:solidFill>
                <a:uFill>
                  <a:solidFill>
                    <a:srgbClr val="ffffff"/>
                  </a:solidFill>
                </a:uFill>
                <a:latin typeface="Arial"/>
              </a:rPr>
              <a:t>t</a:t>
            </a:r>
            <a:r>
              <a:rPr b="0" lang="en-ZA" sz="1800" spc="-1" strike="noStrike">
                <a:solidFill>
                  <a:srgbClr val="ffffff"/>
                </a:solidFill>
                <a:uFill>
                  <a:solidFill>
                    <a:srgbClr val="ffffff"/>
                  </a:solidFill>
                </a:uFill>
                <a:latin typeface="Arial"/>
              </a:rPr>
              <a:t>h</a:t>
            </a:r>
            <a:r>
              <a:rPr b="0" lang="en-ZA" sz="1800" spc="-1" strike="noStrike">
                <a:solidFill>
                  <a:srgbClr val="ffffff"/>
                </a:solidFill>
                <a:uFill>
                  <a:solidFill>
                    <a:srgbClr val="ffffff"/>
                  </a:solidFill>
                </a:uFill>
                <a:latin typeface="Arial"/>
              </a:rPr>
              <a:t>a</a:t>
            </a:r>
            <a:r>
              <a:rPr b="0" lang="en-ZA" sz="1800" spc="-1" strike="noStrike">
                <a:solidFill>
                  <a:srgbClr val="ffffff"/>
                </a:solidFill>
                <a:uFill>
                  <a:solidFill>
                    <a:srgbClr val="ffffff"/>
                  </a:solidFill>
                </a:uFill>
                <a:latin typeface="Arial"/>
              </a:rPr>
              <a:t>t</a:t>
            </a:r>
            <a:r>
              <a:rPr b="0" lang="en-ZA" sz="1800" spc="-1" strike="noStrike">
                <a:solidFill>
                  <a:srgbClr val="ffffff"/>
                </a:solidFill>
                <a:uFill>
                  <a:solidFill>
                    <a:srgbClr val="ffffff"/>
                  </a:solidFill>
                </a:uFill>
                <a:latin typeface="Arial"/>
              </a:rPr>
              <a:t> </a:t>
            </a:r>
            <a:r>
              <a:rPr b="0" lang="en-ZA" sz="1800" spc="-1" strike="noStrike">
                <a:solidFill>
                  <a:srgbClr val="ffffff"/>
                </a:solidFill>
                <a:uFill>
                  <a:solidFill>
                    <a:srgbClr val="ffffff"/>
                  </a:solidFill>
                </a:uFill>
                <a:latin typeface="Arial"/>
              </a:rPr>
              <a:t> </a:t>
            </a:r>
            <a:r>
              <a:rPr b="0" lang="en-ZA" sz="1800" spc="-1" strike="noStrike">
                <a:solidFill>
                  <a:srgbClr val="ffffff"/>
                </a:solidFill>
                <a:uFill>
                  <a:solidFill>
                    <a:srgbClr val="ffffff"/>
                  </a:solidFill>
                </a:uFill>
                <a:latin typeface="Arial"/>
              </a:rPr>
              <a:t>u</a:t>
            </a:r>
            <a:r>
              <a:rPr b="0" lang="en-ZA" sz="1800" spc="-1" strike="noStrike">
                <a:solidFill>
                  <a:srgbClr val="ffffff"/>
                </a:solidFill>
                <a:uFill>
                  <a:solidFill>
                    <a:srgbClr val="ffffff"/>
                  </a:solidFill>
                </a:uFill>
                <a:latin typeface="Arial"/>
              </a:rPr>
              <a:t>n</a:t>
            </a:r>
            <a:r>
              <a:rPr b="0" lang="en-ZA" sz="1800" spc="-1" strike="noStrike">
                <a:solidFill>
                  <a:srgbClr val="ffffff"/>
                </a:solidFill>
                <a:uFill>
                  <a:solidFill>
                    <a:srgbClr val="ffffff"/>
                  </a:solidFill>
                </a:uFill>
                <a:latin typeface="Arial"/>
              </a:rPr>
              <a:t>d</a:t>
            </a:r>
            <a:r>
              <a:rPr b="0" lang="en-ZA" sz="1800" spc="-1" strike="noStrike">
                <a:solidFill>
                  <a:srgbClr val="ffffff"/>
                </a:solidFill>
                <a:uFill>
                  <a:solidFill>
                    <a:srgbClr val="ffffff"/>
                  </a:solidFill>
                </a:uFill>
                <a:latin typeface="Arial"/>
              </a:rPr>
              <a:t>e</a:t>
            </a:r>
            <a:r>
              <a:rPr b="0" lang="en-ZA" sz="1800" spc="-1" strike="noStrike">
                <a:solidFill>
                  <a:srgbClr val="ffffff"/>
                </a:solidFill>
                <a:uFill>
                  <a:solidFill>
                    <a:srgbClr val="ffffff"/>
                  </a:solidFill>
                </a:uFill>
                <a:latin typeface="Arial"/>
              </a:rPr>
              <a:t>r</a:t>
            </a:r>
            <a:r>
              <a:rPr b="0" lang="en-ZA" sz="1800" spc="-1" strike="noStrike">
                <a:solidFill>
                  <a:srgbClr val="ffffff"/>
                </a:solidFill>
                <a:uFill>
                  <a:solidFill>
                    <a:srgbClr val="ffffff"/>
                  </a:solidFill>
                </a:uFill>
                <a:latin typeface="Arial"/>
              </a:rPr>
              <a:t>l</a:t>
            </a:r>
            <a:r>
              <a:rPr b="0" lang="en-ZA" sz="1800" spc="-1" strike="noStrike">
                <a:solidFill>
                  <a:srgbClr val="ffffff"/>
                </a:solidFill>
                <a:uFill>
                  <a:solidFill>
                    <a:srgbClr val="ffffff"/>
                  </a:solidFill>
                </a:uFill>
                <a:latin typeface="Arial"/>
              </a:rPr>
              <a:t>i</a:t>
            </a:r>
            <a:r>
              <a:rPr b="0" lang="en-ZA" sz="1800" spc="-1" strike="noStrike">
                <a:solidFill>
                  <a:srgbClr val="ffffff"/>
                </a:solidFill>
                <a:uFill>
                  <a:solidFill>
                    <a:srgbClr val="ffffff"/>
                  </a:solidFill>
                </a:uFill>
                <a:latin typeface="Arial"/>
              </a:rPr>
              <a:t>e</a:t>
            </a:r>
            <a:r>
              <a:rPr b="0" lang="en-ZA" sz="1800" spc="-1" strike="noStrike">
                <a:solidFill>
                  <a:srgbClr val="ffffff"/>
                </a:solidFill>
                <a:uFill>
                  <a:solidFill>
                    <a:srgbClr val="ffffff"/>
                  </a:solidFill>
                </a:uFill>
                <a:latin typeface="Arial"/>
              </a:rPr>
              <a:t>s</a:t>
            </a:r>
            <a:r>
              <a:rPr b="0" lang="en-ZA" sz="1800" spc="-1" strike="noStrike">
                <a:solidFill>
                  <a:srgbClr val="ffffff"/>
                </a:solidFill>
                <a:uFill>
                  <a:solidFill>
                    <a:srgbClr val="ffffff"/>
                  </a:solidFill>
                </a:uFill>
                <a:latin typeface="Arial"/>
              </a:rPr>
              <a:t> </a:t>
            </a:r>
            <a:r>
              <a:rPr b="0" lang="en-ZA" sz="1800" spc="-1" strike="noStrike">
                <a:solidFill>
                  <a:srgbClr val="ffffff"/>
                </a:solidFill>
                <a:uFill>
                  <a:solidFill>
                    <a:srgbClr val="ffffff"/>
                  </a:solidFill>
                </a:uFill>
                <a:latin typeface="Arial"/>
              </a:rPr>
              <a:t>y</a:t>
            </a:r>
            <a:r>
              <a:rPr b="0" lang="en-ZA" sz="1800" spc="-1" strike="noStrike">
                <a:solidFill>
                  <a:srgbClr val="ffffff"/>
                </a:solidFill>
                <a:uFill>
                  <a:solidFill>
                    <a:srgbClr val="ffffff"/>
                  </a:solidFill>
                </a:uFill>
                <a:latin typeface="Arial"/>
              </a:rPr>
              <a:t>o</a:t>
            </a:r>
            <a:r>
              <a:rPr b="0" lang="en-ZA" sz="1800" spc="-1" strike="noStrike">
                <a:solidFill>
                  <a:srgbClr val="ffffff"/>
                </a:solidFill>
                <a:uFill>
                  <a:solidFill>
                    <a:srgbClr val="ffffff"/>
                  </a:solidFill>
                </a:uFill>
                <a:latin typeface="Arial"/>
              </a:rPr>
              <a:t>u</a:t>
            </a:r>
            <a:r>
              <a:rPr b="0" lang="en-ZA" sz="1800" spc="-1" strike="noStrike">
                <a:solidFill>
                  <a:srgbClr val="ffffff"/>
                </a:solidFill>
                <a:uFill>
                  <a:solidFill>
                    <a:srgbClr val="ffffff"/>
                  </a:solidFill>
                </a:uFill>
                <a:latin typeface="Arial"/>
              </a:rPr>
              <a:t>r</a:t>
            </a:r>
            <a:r>
              <a:rPr b="0" lang="en-ZA" sz="1800" spc="-1" strike="noStrike">
                <a:solidFill>
                  <a:srgbClr val="ffffff"/>
                </a:solidFill>
                <a:uFill>
                  <a:solidFill>
                    <a:srgbClr val="ffffff"/>
                  </a:solidFill>
                </a:uFill>
                <a:latin typeface="Arial"/>
              </a:rPr>
              <a:t> </a:t>
            </a:r>
            <a:r>
              <a:rPr b="0" lang="en-ZA" sz="1800" spc="-1" strike="noStrike">
                <a:solidFill>
                  <a:srgbClr val="ffffff"/>
                </a:solidFill>
                <a:uFill>
                  <a:solidFill>
                    <a:srgbClr val="ffffff"/>
                  </a:solidFill>
                </a:uFill>
                <a:latin typeface="Arial"/>
              </a:rPr>
              <a:t>s</a:t>
            </a:r>
            <a:r>
              <a:rPr b="0" lang="en-ZA" sz="1800" spc="-1" strike="noStrike">
                <a:solidFill>
                  <a:srgbClr val="ffffff"/>
                </a:solidFill>
                <a:uFill>
                  <a:solidFill>
                    <a:srgbClr val="ffffff"/>
                  </a:solidFill>
                </a:uFill>
                <a:latin typeface="Arial"/>
              </a:rPr>
              <a:t>t</a:t>
            </a:r>
            <a:r>
              <a:rPr b="0" lang="en-ZA" sz="1800" spc="-1" strike="noStrike">
                <a:solidFill>
                  <a:srgbClr val="ffffff"/>
                </a:solidFill>
                <a:uFill>
                  <a:solidFill>
                    <a:srgbClr val="ffffff"/>
                  </a:solidFill>
                </a:uFill>
                <a:latin typeface="Arial"/>
              </a:rPr>
              <a:t>r</a:t>
            </a:r>
            <a:r>
              <a:rPr b="0" lang="en-ZA" sz="1800" spc="-1" strike="noStrike">
                <a:solidFill>
                  <a:srgbClr val="ffffff"/>
                </a:solidFill>
                <a:uFill>
                  <a:solidFill>
                    <a:srgbClr val="ffffff"/>
                  </a:solidFill>
                </a:uFill>
                <a:latin typeface="Arial"/>
              </a:rPr>
              <a:t>a</a:t>
            </a:r>
            <a:r>
              <a:rPr b="0" lang="en-ZA" sz="1800" spc="-1" strike="noStrike">
                <a:solidFill>
                  <a:srgbClr val="ffffff"/>
                </a:solidFill>
                <a:uFill>
                  <a:solidFill>
                    <a:srgbClr val="ffffff"/>
                  </a:solidFill>
                </a:uFill>
                <a:latin typeface="Arial"/>
              </a:rPr>
              <a:t>t</a:t>
            </a:r>
            <a:r>
              <a:rPr b="0" lang="en-ZA" sz="1800" spc="-1" strike="noStrike">
                <a:solidFill>
                  <a:srgbClr val="ffffff"/>
                </a:solidFill>
                <a:uFill>
                  <a:solidFill>
                    <a:srgbClr val="ffffff"/>
                  </a:solidFill>
                </a:uFill>
                <a:latin typeface="Arial"/>
              </a:rPr>
              <a:t>e</a:t>
            </a:r>
            <a:r>
              <a:rPr b="0" lang="en-ZA" sz="1800" spc="-1" strike="noStrike">
                <a:solidFill>
                  <a:srgbClr val="ffffff"/>
                </a:solidFill>
                <a:uFill>
                  <a:solidFill>
                    <a:srgbClr val="ffffff"/>
                  </a:solidFill>
                </a:uFill>
                <a:latin typeface="Arial"/>
              </a:rPr>
              <a:t>g</a:t>
            </a:r>
            <a:r>
              <a:rPr b="0" lang="en-ZA" sz="1800" spc="-1" strike="noStrike">
                <a:solidFill>
                  <a:srgbClr val="ffffff"/>
                </a:solidFill>
                <a:uFill>
                  <a:solidFill>
                    <a:srgbClr val="ffffff"/>
                  </a:solidFill>
                </a:uFill>
                <a:latin typeface="Arial"/>
              </a:rPr>
              <a:t>y</a:t>
            </a:r>
            <a:endParaRPr b="0" lang="en-ZA" sz="1800" spc="-1" strike="noStrike">
              <a:solidFill>
                <a:srgbClr val="000000"/>
              </a:solidFill>
              <a:uFill>
                <a:solidFill>
                  <a:srgbClr val="ffffff"/>
                </a:solidFill>
              </a:uFill>
              <a:latin typeface="Arial"/>
            </a:endParaRPr>
          </a:p>
        </p:txBody>
      </p:sp>
      <p:sp>
        <p:nvSpPr>
          <p:cNvPr id="43" name="CustomShape 2"/>
          <p:cNvSpPr/>
          <p:nvPr/>
        </p:nvSpPr>
        <p:spPr>
          <a:xfrm>
            <a:off x="2293920" y="4846320"/>
            <a:ext cx="5645160" cy="243360"/>
          </a:xfrm>
          <a:prstGeom prst="rect">
            <a:avLst/>
          </a:prstGeom>
          <a:solidFill>
            <a:srgbClr val="808080"/>
          </a:solidFill>
          <a:ln>
            <a:noFill/>
          </a:ln>
        </p:spPr>
        <p:style>
          <a:lnRef idx="0"/>
          <a:fillRef idx="0"/>
          <a:effectRef idx="0"/>
          <a:fontRef idx="minor"/>
        </p:style>
      </p:sp>
      <p:sp>
        <p:nvSpPr>
          <p:cNvPr id="44" name="CustomShape 3"/>
          <p:cNvSpPr/>
          <p:nvPr/>
        </p:nvSpPr>
        <p:spPr>
          <a:xfrm>
            <a:off x="2592000" y="2697840"/>
            <a:ext cx="1112760" cy="1878480"/>
          </a:xfrm>
          <a:custGeom>
            <a:avLst/>
            <a:gdLst/>
            <a:ahLst/>
            <a:rect l="0" t="0" r="r" b="b"/>
            <a:pathLst>
              <a:path w="3092" h="5220">
                <a:moveTo>
                  <a:pt x="0" y="5219"/>
                </a:moveTo>
                <a:lnTo>
                  <a:pt x="3091" y="5219"/>
                </a:lnTo>
                <a:lnTo>
                  <a:pt x="2484" y="0"/>
                </a:lnTo>
                <a:lnTo>
                  <a:pt x="607" y="0"/>
                </a:lnTo>
                <a:lnTo>
                  <a:pt x="0" y="5219"/>
                </a:lnTo>
              </a:path>
            </a:pathLst>
          </a:custGeom>
          <a:solidFill>
            <a:srgbClr val="cc66ff"/>
          </a:solidFill>
          <a:ln>
            <a:noFill/>
          </a:ln>
        </p:spPr>
        <p:style>
          <a:lnRef idx="0"/>
          <a:fillRef idx="0"/>
          <a:effectRef idx="0"/>
          <a:fontRef idx="minor"/>
        </p:style>
      </p:sp>
      <p:sp>
        <p:nvSpPr>
          <p:cNvPr id="45" name="CustomShape 4"/>
          <p:cNvSpPr/>
          <p:nvPr/>
        </p:nvSpPr>
        <p:spPr>
          <a:xfrm>
            <a:off x="2541600" y="4587120"/>
            <a:ext cx="1213200" cy="103680"/>
          </a:xfrm>
          <a:prstGeom prst="rect">
            <a:avLst/>
          </a:prstGeom>
          <a:solidFill>
            <a:srgbClr val="f2d8ff"/>
          </a:solidFill>
          <a:ln>
            <a:noFill/>
          </a:ln>
        </p:spPr>
        <p:style>
          <a:lnRef idx="0"/>
          <a:fillRef idx="0"/>
          <a:effectRef idx="0"/>
          <a:fontRef idx="minor"/>
        </p:style>
      </p:sp>
      <p:sp>
        <p:nvSpPr>
          <p:cNvPr id="46" name="CustomShape 5"/>
          <p:cNvSpPr/>
          <p:nvPr/>
        </p:nvSpPr>
        <p:spPr>
          <a:xfrm>
            <a:off x="2435040" y="4704480"/>
            <a:ext cx="1426680" cy="104040"/>
          </a:xfrm>
          <a:prstGeom prst="rect">
            <a:avLst/>
          </a:prstGeom>
          <a:solidFill>
            <a:srgbClr val="cc66ff"/>
          </a:solidFill>
          <a:ln>
            <a:noFill/>
          </a:ln>
        </p:spPr>
        <p:style>
          <a:lnRef idx="0"/>
          <a:fillRef idx="0"/>
          <a:effectRef idx="0"/>
          <a:fontRef idx="minor"/>
        </p:style>
      </p:sp>
      <p:sp>
        <p:nvSpPr>
          <p:cNvPr id="47" name="CustomShape 6"/>
          <p:cNvSpPr/>
          <p:nvPr/>
        </p:nvSpPr>
        <p:spPr>
          <a:xfrm>
            <a:off x="2293920" y="2052720"/>
            <a:ext cx="5645160" cy="243000"/>
          </a:xfrm>
          <a:prstGeom prst="rect">
            <a:avLst/>
          </a:prstGeom>
          <a:solidFill>
            <a:srgbClr val="cccccc"/>
          </a:solidFill>
          <a:ln>
            <a:noFill/>
          </a:ln>
        </p:spPr>
        <p:style>
          <a:lnRef idx="0"/>
          <a:fillRef idx="0"/>
          <a:effectRef idx="0"/>
          <a:fontRef idx="minor"/>
        </p:style>
        <p:txBody>
          <a:bodyPr wrap="none" lIns="90000" rIns="90000" tIns="45000" bIns="45000" anchor="ctr"/>
          <a:p>
            <a:pPr algn="ctr"/>
            <a:r>
              <a:rPr b="0" lang="en-ZA" sz="1400" spc="-1" strike="noStrike">
                <a:solidFill>
                  <a:srgbClr val="000000"/>
                </a:solidFill>
                <a:uFill>
                  <a:solidFill>
                    <a:srgbClr val="ffffff"/>
                  </a:solidFill>
                </a:uFill>
                <a:latin typeface="Arial"/>
              </a:rPr>
              <a:t>You can also put text here</a:t>
            </a:r>
            <a:endParaRPr b="0" lang="en-ZA" sz="1800" spc="-1" strike="noStrike">
              <a:solidFill>
                <a:srgbClr val="000000"/>
              </a:solidFill>
              <a:uFill>
                <a:solidFill>
                  <a:srgbClr val="ffffff"/>
                </a:solidFill>
              </a:uFill>
              <a:latin typeface="Arial"/>
            </a:endParaRPr>
          </a:p>
        </p:txBody>
      </p:sp>
      <p:sp>
        <p:nvSpPr>
          <p:cNvPr id="48" name="Freeform 7"/>
          <p:cNvSpPr/>
          <p:nvPr/>
        </p:nvSpPr>
        <p:spPr>
          <a:xfrm>
            <a:off x="1724400" y="83880"/>
            <a:ext cx="6798240" cy="1936080"/>
          </a:xfrm>
          <a:custGeom>
            <a:avLst/>
            <a:gdLst/>
            <a:ahLst/>
            <a:rect l="0" t="0" r="r" b="b"/>
            <a:pathLst>
              <a:path w="18884" h="5378">
                <a:moveTo>
                  <a:pt x="9441" y="1348"/>
                </a:moveTo>
                <a:lnTo>
                  <a:pt x="4733" y="4029"/>
                </a:lnTo>
                <a:lnTo>
                  <a:pt x="14151" y="4029"/>
                </a:lnTo>
                <a:lnTo>
                  <a:pt x="9441" y="1348"/>
                </a:lnTo>
                <a:moveTo>
                  <a:pt x="9441" y="0"/>
                </a:moveTo>
                <a:lnTo>
                  <a:pt x="18883" y="5377"/>
                </a:lnTo>
                <a:lnTo>
                  <a:pt x="0" y="5377"/>
                </a:lnTo>
                <a:lnTo>
                  <a:pt x="9441" y="0"/>
                </a:lnTo>
              </a:path>
            </a:pathLst>
          </a:custGeom>
          <a:solidFill>
            <a:srgbClr val="666666"/>
          </a:solidFill>
          <a:ln>
            <a:noFill/>
          </a:ln>
        </p:spPr>
      </p:sp>
      <p:sp>
        <p:nvSpPr>
          <p:cNvPr id="49" name="CustomShape 8"/>
          <p:cNvSpPr/>
          <p:nvPr/>
        </p:nvSpPr>
        <p:spPr>
          <a:xfrm>
            <a:off x="4608360" y="2697840"/>
            <a:ext cx="1112760" cy="1878480"/>
          </a:xfrm>
          <a:custGeom>
            <a:avLst/>
            <a:gdLst/>
            <a:ahLst/>
            <a:rect l="0" t="0" r="r" b="b"/>
            <a:pathLst>
              <a:path w="3092" h="5220">
                <a:moveTo>
                  <a:pt x="0" y="5219"/>
                </a:moveTo>
                <a:lnTo>
                  <a:pt x="3091" y="5219"/>
                </a:lnTo>
                <a:lnTo>
                  <a:pt x="2484" y="0"/>
                </a:lnTo>
                <a:lnTo>
                  <a:pt x="607" y="0"/>
                </a:lnTo>
                <a:lnTo>
                  <a:pt x="0" y="5219"/>
                </a:lnTo>
              </a:path>
            </a:pathLst>
          </a:custGeom>
          <a:solidFill>
            <a:srgbClr val="729fcf"/>
          </a:solidFill>
          <a:ln>
            <a:noFill/>
          </a:ln>
        </p:spPr>
        <p:style>
          <a:lnRef idx="0"/>
          <a:fillRef idx="0"/>
          <a:effectRef idx="0"/>
          <a:fontRef idx="minor"/>
        </p:style>
      </p:sp>
      <p:sp>
        <p:nvSpPr>
          <p:cNvPr id="50" name="CustomShape 9"/>
          <p:cNvSpPr/>
          <p:nvPr/>
        </p:nvSpPr>
        <p:spPr>
          <a:xfrm>
            <a:off x="4557960" y="4587120"/>
            <a:ext cx="1212840" cy="103680"/>
          </a:xfrm>
          <a:prstGeom prst="rect">
            <a:avLst/>
          </a:prstGeom>
          <a:solidFill>
            <a:srgbClr val="dbe6f2"/>
          </a:solidFill>
          <a:ln>
            <a:noFill/>
          </a:ln>
        </p:spPr>
        <p:style>
          <a:lnRef idx="0"/>
          <a:fillRef idx="0"/>
          <a:effectRef idx="0"/>
          <a:fontRef idx="minor"/>
        </p:style>
      </p:sp>
      <p:sp>
        <p:nvSpPr>
          <p:cNvPr id="51" name="CustomShape 10"/>
          <p:cNvSpPr/>
          <p:nvPr/>
        </p:nvSpPr>
        <p:spPr>
          <a:xfrm>
            <a:off x="4451400" y="4704480"/>
            <a:ext cx="1426680" cy="104040"/>
          </a:xfrm>
          <a:prstGeom prst="rect">
            <a:avLst/>
          </a:prstGeom>
          <a:solidFill>
            <a:srgbClr val="729fcf"/>
          </a:solidFill>
          <a:ln>
            <a:noFill/>
          </a:ln>
        </p:spPr>
        <p:style>
          <a:lnRef idx="0"/>
          <a:fillRef idx="0"/>
          <a:effectRef idx="0"/>
          <a:fontRef idx="minor"/>
        </p:style>
      </p:sp>
      <p:sp>
        <p:nvSpPr>
          <p:cNvPr id="52" name="CustomShape 11"/>
          <p:cNvSpPr/>
          <p:nvPr/>
        </p:nvSpPr>
        <p:spPr>
          <a:xfrm>
            <a:off x="6537960" y="2697840"/>
            <a:ext cx="1113120" cy="1878480"/>
          </a:xfrm>
          <a:custGeom>
            <a:avLst/>
            <a:gdLst/>
            <a:ahLst/>
            <a:rect l="0" t="0" r="r" b="b"/>
            <a:pathLst>
              <a:path w="3094" h="5220">
                <a:moveTo>
                  <a:pt x="0" y="5219"/>
                </a:moveTo>
                <a:lnTo>
                  <a:pt x="3093" y="5219"/>
                </a:lnTo>
                <a:lnTo>
                  <a:pt x="2485" y="0"/>
                </a:lnTo>
                <a:lnTo>
                  <a:pt x="607" y="0"/>
                </a:lnTo>
                <a:lnTo>
                  <a:pt x="0" y="5219"/>
                </a:lnTo>
              </a:path>
            </a:pathLst>
          </a:custGeom>
          <a:solidFill>
            <a:srgbClr val="029b02"/>
          </a:solidFill>
          <a:ln>
            <a:noFill/>
          </a:ln>
        </p:spPr>
        <p:style>
          <a:lnRef idx="0"/>
          <a:fillRef idx="0"/>
          <a:effectRef idx="0"/>
          <a:fontRef idx="minor"/>
        </p:style>
      </p:sp>
      <p:sp>
        <p:nvSpPr>
          <p:cNvPr id="53" name="CustomShape 12"/>
          <p:cNvSpPr/>
          <p:nvPr/>
        </p:nvSpPr>
        <p:spPr>
          <a:xfrm>
            <a:off x="6487920" y="4587120"/>
            <a:ext cx="1212840" cy="103680"/>
          </a:xfrm>
          <a:prstGeom prst="rect">
            <a:avLst/>
          </a:prstGeom>
          <a:solidFill>
            <a:srgbClr val="d4e6c6"/>
          </a:solidFill>
          <a:ln>
            <a:noFill/>
          </a:ln>
        </p:spPr>
        <p:style>
          <a:lnRef idx="0"/>
          <a:fillRef idx="0"/>
          <a:effectRef idx="0"/>
          <a:fontRef idx="minor"/>
        </p:style>
      </p:sp>
      <p:sp>
        <p:nvSpPr>
          <p:cNvPr id="54" name="CustomShape 13"/>
          <p:cNvSpPr/>
          <p:nvPr/>
        </p:nvSpPr>
        <p:spPr>
          <a:xfrm>
            <a:off x="6381000" y="4704480"/>
            <a:ext cx="1427040" cy="104040"/>
          </a:xfrm>
          <a:prstGeom prst="rect">
            <a:avLst/>
          </a:prstGeom>
          <a:solidFill>
            <a:srgbClr val="029b02"/>
          </a:solidFill>
          <a:ln>
            <a:noFill/>
          </a:ln>
        </p:spPr>
        <p:style>
          <a:lnRef idx="0"/>
          <a:fillRef idx="0"/>
          <a:effectRef idx="0"/>
          <a:fontRef idx="minor"/>
        </p:style>
      </p:sp>
      <p:sp>
        <p:nvSpPr>
          <p:cNvPr id="55" name="CustomShape 14"/>
          <p:cNvSpPr/>
          <p:nvPr/>
        </p:nvSpPr>
        <p:spPr>
          <a:xfrm>
            <a:off x="2723760" y="2323080"/>
            <a:ext cx="848880" cy="364680"/>
          </a:xfrm>
          <a:prstGeom prst="rect">
            <a:avLst/>
          </a:prstGeom>
          <a:solidFill>
            <a:srgbClr val="cc66ff"/>
          </a:solidFill>
          <a:ln>
            <a:noFill/>
          </a:ln>
        </p:spPr>
        <p:style>
          <a:lnRef idx="0"/>
          <a:fillRef idx="0"/>
          <a:effectRef idx="0"/>
          <a:fontRef idx="minor"/>
        </p:style>
      </p:sp>
      <p:sp>
        <p:nvSpPr>
          <p:cNvPr id="56" name="CustomShape 15"/>
          <p:cNvSpPr/>
          <p:nvPr/>
        </p:nvSpPr>
        <p:spPr>
          <a:xfrm>
            <a:off x="4740120" y="2323080"/>
            <a:ext cx="848880" cy="364680"/>
          </a:xfrm>
          <a:prstGeom prst="rect">
            <a:avLst/>
          </a:prstGeom>
          <a:solidFill>
            <a:srgbClr val="729fcf"/>
          </a:solidFill>
          <a:ln>
            <a:noFill/>
          </a:ln>
        </p:spPr>
        <p:style>
          <a:lnRef idx="0"/>
          <a:fillRef idx="0"/>
          <a:effectRef idx="0"/>
          <a:fontRef idx="minor"/>
        </p:style>
      </p:sp>
      <p:sp>
        <p:nvSpPr>
          <p:cNvPr id="57" name="CustomShape 16"/>
          <p:cNvSpPr/>
          <p:nvPr/>
        </p:nvSpPr>
        <p:spPr>
          <a:xfrm>
            <a:off x="6670080" y="2323080"/>
            <a:ext cx="848520" cy="364680"/>
          </a:xfrm>
          <a:prstGeom prst="rect">
            <a:avLst/>
          </a:prstGeom>
          <a:solidFill>
            <a:srgbClr val="029b02"/>
          </a:solidFill>
          <a:ln>
            <a:noFill/>
          </a:ln>
        </p:spPr>
        <p:style>
          <a:lnRef idx="0"/>
          <a:fillRef idx="0"/>
          <a:effectRef idx="0"/>
          <a:fontRef idx="minor"/>
        </p:style>
      </p:sp>
      <p:sp>
        <p:nvSpPr>
          <p:cNvPr id="58" name="TextShape 17"/>
          <p:cNvSpPr txBox="1"/>
          <p:nvPr/>
        </p:nvSpPr>
        <p:spPr>
          <a:xfrm rot="16200000">
            <a:off x="2354760" y="3425040"/>
            <a:ext cx="1587240" cy="287280"/>
          </a:xfrm>
          <a:prstGeom prst="rect">
            <a:avLst/>
          </a:prstGeom>
          <a:noFill/>
          <a:ln>
            <a:noFill/>
          </a:ln>
        </p:spPr>
        <p:txBody>
          <a:bodyPr lIns="90000" rIns="90000" tIns="45000" bIns="45000"/>
          <a:p>
            <a:pPr algn="ctr"/>
            <a:r>
              <a:rPr b="0" lang="en-ZA" sz="1400" spc="-1" strike="noStrike">
                <a:solidFill>
                  <a:srgbClr val="ffffff"/>
                </a:solidFill>
                <a:uFill>
                  <a:solidFill>
                    <a:srgbClr val="ffffff"/>
                  </a:solidFill>
                </a:uFill>
                <a:latin typeface="Arial"/>
              </a:rPr>
              <a:t>Strategic  pillar </a:t>
            </a:r>
            <a:r>
              <a:rPr b="0" lang="en-ZA" sz="1400" spc="-1" strike="noStrike">
                <a:solidFill>
                  <a:srgbClr val="ffffff"/>
                </a:solidFill>
                <a:uFill>
                  <a:solidFill>
                    <a:srgbClr val="ffffff"/>
                  </a:solidFill>
                </a:uFill>
                <a:latin typeface="Arial"/>
              </a:rPr>
              <a:t>1</a:t>
            </a:r>
            <a:endParaRPr b="0" lang="en-ZA" sz="1800" spc="-1" strike="noStrike">
              <a:solidFill>
                <a:srgbClr val="000000"/>
              </a:solidFill>
              <a:uFill>
                <a:solidFill>
                  <a:srgbClr val="ffffff"/>
                </a:solidFill>
              </a:uFill>
              <a:latin typeface="Arial"/>
            </a:endParaRPr>
          </a:p>
        </p:txBody>
      </p:sp>
      <p:sp>
        <p:nvSpPr>
          <p:cNvPr id="59" name="TextShape 18"/>
          <p:cNvSpPr txBox="1"/>
          <p:nvPr/>
        </p:nvSpPr>
        <p:spPr>
          <a:xfrm rot="16200000">
            <a:off x="4371120" y="3425040"/>
            <a:ext cx="1587240" cy="287280"/>
          </a:xfrm>
          <a:prstGeom prst="rect">
            <a:avLst/>
          </a:prstGeom>
          <a:noFill/>
          <a:ln>
            <a:noFill/>
          </a:ln>
        </p:spPr>
        <p:txBody>
          <a:bodyPr lIns="90000" rIns="90000" tIns="45000" bIns="45000"/>
          <a:p>
            <a:pPr algn="ctr"/>
            <a:r>
              <a:rPr b="0" lang="en-ZA" sz="1400" spc="-1" strike="noStrike">
                <a:solidFill>
                  <a:srgbClr val="ffffff"/>
                </a:solidFill>
                <a:uFill>
                  <a:solidFill>
                    <a:srgbClr val="ffffff"/>
                  </a:solidFill>
                </a:uFill>
                <a:latin typeface="Arial"/>
              </a:rPr>
              <a:t>Strategic  pillar 2</a:t>
            </a:r>
            <a:endParaRPr b="0" lang="en-ZA" sz="1800" spc="-1" strike="noStrike">
              <a:solidFill>
                <a:srgbClr val="000000"/>
              </a:solidFill>
              <a:uFill>
                <a:solidFill>
                  <a:srgbClr val="ffffff"/>
                </a:solidFill>
              </a:uFill>
              <a:latin typeface="Arial"/>
            </a:endParaRPr>
          </a:p>
        </p:txBody>
      </p:sp>
      <p:sp>
        <p:nvSpPr>
          <p:cNvPr id="60" name="TextShape 19"/>
          <p:cNvSpPr txBox="1"/>
          <p:nvPr/>
        </p:nvSpPr>
        <p:spPr>
          <a:xfrm rot="16200000">
            <a:off x="6318000" y="3408480"/>
            <a:ext cx="1587240" cy="320400"/>
          </a:xfrm>
          <a:prstGeom prst="rect">
            <a:avLst/>
          </a:prstGeom>
          <a:noFill/>
          <a:ln>
            <a:noFill/>
          </a:ln>
        </p:spPr>
        <p:txBody>
          <a:bodyPr lIns="90000" rIns="90000" tIns="45000" bIns="45000"/>
          <a:p>
            <a:pPr algn="ctr"/>
            <a:r>
              <a:rPr b="0" lang="en-ZA" sz="1400" spc="-1" strike="noStrike">
                <a:solidFill>
                  <a:srgbClr val="ffffff"/>
                </a:solidFill>
                <a:uFill>
                  <a:solidFill>
                    <a:srgbClr val="ffffff"/>
                  </a:solidFill>
                </a:uFill>
                <a:latin typeface="Arial"/>
              </a:rPr>
              <a:t>Strategic  pillar 3</a:t>
            </a:r>
            <a:endParaRPr b="0" lang="en-ZA" sz="1800" spc="-1" strike="noStrike">
              <a:solidFill>
                <a:srgbClr val="000000"/>
              </a:solidFill>
              <a:uFill>
                <a:solidFill>
                  <a:srgbClr val="ffffff"/>
                </a:solidFill>
              </a:uFill>
              <a:latin typeface="Arial"/>
            </a:endParaRPr>
          </a:p>
        </p:txBody>
      </p:sp>
      <p:sp>
        <p:nvSpPr>
          <p:cNvPr id="61" name="TextShape 20"/>
          <p:cNvSpPr txBox="1"/>
          <p:nvPr/>
        </p:nvSpPr>
        <p:spPr>
          <a:xfrm>
            <a:off x="4437360" y="1024920"/>
            <a:ext cx="1328400" cy="423720"/>
          </a:xfrm>
          <a:prstGeom prst="rect">
            <a:avLst/>
          </a:prstGeom>
          <a:noFill/>
          <a:ln>
            <a:noFill/>
          </a:ln>
        </p:spPr>
        <p:txBody>
          <a:bodyPr lIns="0" rIns="0" tIns="0" bIns="0"/>
          <a:p>
            <a:pPr algn="ctr"/>
            <a:r>
              <a:rPr b="0" lang="en-ZA" sz="1500" spc="-1" strike="noStrike">
                <a:solidFill>
                  <a:srgbClr val="666666"/>
                </a:solidFill>
                <a:uFill>
                  <a:solidFill>
                    <a:srgbClr val="ffffff"/>
                  </a:solidFill>
                </a:uFill>
                <a:latin typeface="Arial"/>
              </a:rPr>
              <a:t>Overarching</a:t>
            </a:r>
            <a:r>
              <a:rPr b="0" lang="en-ZA" sz="1500" spc="-1" strike="noStrike">
                <a:solidFill>
                  <a:srgbClr val="666666"/>
                </a:solidFill>
                <a:uFill>
                  <a:solidFill>
                    <a:srgbClr val="ffffff"/>
                  </a:solidFill>
                </a:uFill>
                <a:latin typeface="Arial"/>
              </a:rPr>
              <a:t>
</a:t>
            </a:r>
            <a:r>
              <a:rPr b="0" lang="en-ZA" sz="1500" spc="-1" strike="noStrike">
                <a:solidFill>
                  <a:srgbClr val="666666"/>
                </a:solidFill>
                <a:uFill>
                  <a:solidFill>
                    <a:srgbClr val="ffffff"/>
                  </a:solidFill>
                </a:uFill>
                <a:latin typeface="Arial"/>
              </a:rPr>
              <a:t>theme</a:t>
            </a:r>
            <a:endParaRPr b="0" lang="en-ZA" sz="1800" spc="-1" strike="noStrike">
              <a:solidFill>
                <a:srgbClr val="000000"/>
              </a:solidFill>
              <a:uFill>
                <a:solidFill>
                  <a:srgbClr val="ffffff"/>
                </a:solidFill>
              </a:uFill>
              <a:latin typeface="Arial"/>
            </a:endParaRPr>
          </a:p>
        </p:txBody>
      </p:sp>
      <p:sp>
        <p:nvSpPr>
          <p:cNvPr id="62" name="TextShape 21"/>
          <p:cNvSpPr txBox="1"/>
          <p:nvPr/>
        </p:nvSpPr>
        <p:spPr>
          <a:xfrm rot="19810800">
            <a:off x="3170160" y="844200"/>
            <a:ext cx="1793880" cy="197280"/>
          </a:xfrm>
          <a:prstGeom prst="rect">
            <a:avLst/>
          </a:prstGeom>
          <a:noFill/>
          <a:ln>
            <a:noFill/>
          </a:ln>
        </p:spPr>
        <p:txBody>
          <a:bodyPr lIns="0" rIns="0" tIns="0" bIns="0"/>
          <a:p>
            <a:pPr algn="ctr"/>
            <a:r>
              <a:rPr b="0" lang="en-ZA" sz="1400" spc="-1" strike="noStrike">
                <a:solidFill>
                  <a:srgbClr val="cccccc"/>
                </a:solidFill>
                <a:uFill>
                  <a:solidFill>
                    <a:srgbClr val="ffffff"/>
                  </a:solidFill>
                </a:uFill>
                <a:latin typeface="Arial"/>
              </a:rPr>
              <a:t>Words that go </a:t>
            </a:r>
            <a:r>
              <a:rPr b="0" lang="en-ZA" sz="1400" spc="-1" strike="noStrike">
                <a:solidFill>
                  <a:srgbClr val="cccccc"/>
                </a:solidFill>
                <a:uFill>
                  <a:solidFill>
                    <a:srgbClr val="ffffff"/>
                  </a:solidFill>
                </a:uFill>
                <a:latin typeface="Arial"/>
              </a:rPr>
              <a:t>here</a:t>
            </a:r>
            <a:endParaRPr b="0" lang="en-ZA" sz="1800" spc="-1" strike="noStrike">
              <a:solidFill>
                <a:srgbClr val="000000"/>
              </a:solidFill>
              <a:uFill>
                <a:solidFill>
                  <a:srgbClr val="ffffff"/>
                </a:solidFill>
              </a:uFill>
              <a:latin typeface="Arial"/>
            </a:endParaRPr>
          </a:p>
        </p:txBody>
      </p:sp>
      <p:sp>
        <p:nvSpPr>
          <p:cNvPr id="63" name="TextShape 22"/>
          <p:cNvSpPr txBox="1"/>
          <p:nvPr/>
        </p:nvSpPr>
        <p:spPr>
          <a:xfrm rot="1790400">
            <a:off x="5361840" y="872640"/>
            <a:ext cx="1794240" cy="197280"/>
          </a:xfrm>
          <a:prstGeom prst="rect">
            <a:avLst/>
          </a:prstGeom>
          <a:noFill/>
          <a:ln>
            <a:noFill/>
          </a:ln>
        </p:spPr>
        <p:txBody>
          <a:bodyPr lIns="0" rIns="0" tIns="0" bIns="0"/>
          <a:p>
            <a:pPr algn="ctr"/>
            <a:r>
              <a:rPr b="0" lang="en-ZA" sz="1400" spc="-1" strike="noStrike">
                <a:solidFill>
                  <a:srgbClr val="cccccc"/>
                </a:solidFill>
                <a:uFill>
                  <a:solidFill>
                    <a:srgbClr val="ffffff"/>
                  </a:solidFill>
                </a:uFill>
                <a:latin typeface="Arial"/>
              </a:rPr>
              <a:t>Words that go here</a:t>
            </a:r>
            <a:endParaRPr b="0" lang="en-ZA" sz="1800" spc="-1" strike="noStrike">
              <a:solidFill>
                <a:srgbClr val="000000"/>
              </a:solidFill>
              <a:uFill>
                <a:solidFill>
                  <a:srgbClr val="ffffff"/>
                </a:solidFill>
              </a:uFill>
              <a:latin typeface="Arial"/>
            </a:endParaRPr>
          </a:p>
        </p:txBody>
      </p:sp>
      <p:sp>
        <p:nvSpPr>
          <p:cNvPr id="64" name="TextShape 23"/>
          <p:cNvSpPr txBox="1"/>
          <p:nvPr/>
        </p:nvSpPr>
        <p:spPr>
          <a:xfrm>
            <a:off x="4388040" y="1628640"/>
            <a:ext cx="1586880" cy="287280"/>
          </a:xfrm>
          <a:prstGeom prst="rect">
            <a:avLst/>
          </a:prstGeom>
          <a:noFill/>
          <a:ln>
            <a:noFill/>
          </a:ln>
        </p:spPr>
        <p:txBody>
          <a:bodyPr lIns="90000" rIns="90000" tIns="45000" bIns="45000"/>
          <a:p>
            <a:pPr algn="ctr"/>
            <a:r>
              <a:rPr b="0" lang="en-ZA" sz="1400" spc="-1" strike="noStrike">
                <a:solidFill>
                  <a:srgbClr val="ffffff"/>
                </a:solidFill>
                <a:uFill>
                  <a:solidFill>
                    <a:srgbClr val="ffffff"/>
                  </a:solidFill>
                </a:uFill>
                <a:latin typeface="Arial"/>
              </a:rPr>
              <a:t>Put your text </a:t>
            </a:r>
            <a:r>
              <a:rPr b="0" lang="en-ZA" sz="1400" spc="-1" strike="noStrike">
                <a:solidFill>
                  <a:srgbClr val="ffffff"/>
                </a:solidFill>
                <a:uFill>
                  <a:solidFill>
                    <a:srgbClr val="ffffff"/>
                  </a:solidFill>
                </a:uFill>
                <a:latin typeface="Arial"/>
              </a:rPr>
              <a:t>here</a:t>
            </a:r>
            <a:endParaRPr b="0" lang="en-ZA" sz="1800" spc="-1" strike="noStrike">
              <a:solidFill>
                <a:srgbClr val="000000"/>
              </a:solidFill>
              <a:uFill>
                <a:solidFill>
                  <a:srgbClr val="ffffff"/>
                </a:solidFill>
              </a:uFill>
              <a:latin typeface="Arial"/>
            </a:endParaRPr>
          </a:p>
        </p:txBody>
      </p:sp>
      <p:sp>
        <p:nvSpPr>
          <p:cNvPr id="65" name="CustomShape 24"/>
          <p:cNvSpPr/>
          <p:nvPr/>
        </p:nvSpPr>
        <p:spPr>
          <a:xfrm>
            <a:off x="199800" y="3314880"/>
            <a:ext cx="1600200" cy="933120"/>
          </a:xfrm>
          <a:prstGeom prst="wedgeRoundRectCallout">
            <a:avLst>
              <a:gd name="adj1" fmla="val 116597"/>
              <a:gd name="adj2" fmla="val -140393"/>
              <a:gd name="adj3" fmla="val 16667"/>
            </a:avLst>
          </a:prstGeom>
          <a:solidFill>
            <a:srgbClr val="f2e5bf"/>
          </a:solidFill>
          <a:ln>
            <a:solidFill>
              <a:srgbClr val="cc9900"/>
            </a:solidFill>
          </a:ln>
        </p:spPr>
        <p:style>
          <a:lnRef idx="0"/>
          <a:fillRef idx="0"/>
          <a:effectRef idx="0"/>
          <a:fontRef idx="minor"/>
        </p:style>
        <p:txBody>
          <a:bodyPr wrap="none" lIns="90000" rIns="90000" tIns="45000" bIns="45000" anchor="ctr"/>
          <a:p>
            <a:pPr algn="ctr"/>
            <a:r>
              <a:rPr b="0" lang="en-ZA" sz="1000" spc="-1" strike="noStrike">
                <a:solidFill>
                  <a:srgbClr val="000000"/>
                </a:solidFill>
                <a:uFill>
                  <a:solidFill>
                    <a:srgbClr val="ffffff"/>
                  </a:solidFill>
                </a:uFill>
                <a:latin typeface="Arial"/>
              </a:rPr>
              <a:t>Take a solid icon, make it</a:t>
            </a:r>
            <a:r>
              <a:rPr b="0" lang="en-ZA" sz="1000" spc="-1" strike="noStrike">
                <a:solidFill>
                  <a:srgbClr val="000000"/>
                </a:solidFill>
                <a:uFill>
                  <a:solidFill>
                    <a:srgbClr val="ffffff"/>
                  </a:solidFill>
                </a:uFill>
                <a:latin typeface="Arial"/>
              </a:rPr>
              <a:t>
</a:t>
            </a:r>
            <a:r>
              <a:rPr b="0" lang="en-ZA" sz="1000" spc="-1" strike="noStrike">
                <a:solidFill>
                  <a:srgbClr val="000000"/>
                </a:solidFill>
                <a:uFill>
                  <a:solidFill>
                    <a:srgbClr val="ffffff"/>
                  </a:solidFill>
                </a:uFill>
                <a:latin typeface="Arial"/>
              </a:rPr>
              <a:t>white, and add it here. </a:t>
            </a:r>
            <a:r>
              <a:rPr b="0" lang="en-ZA" sz="1000" spc="-1" strike="noStrike">
                <a:solidFill>
                  <a:srgbClr val="000000"/>
                </a:solidFill>
                <a:uFill>
                  <a:solidFill>
                    <a:srgbClr val="ffffff"/>
                  </a:solidFill>
                </a:uFill>
                <a:latin typeface="Arial"/>
              </a:rPr>
              <a:t>
</a:t>
            </a:r>
            <a:r>
              <a:rPr b="0" lang="en-ZA" sz="1000" spc="-1" strike="noStrike">
                <a:solidFill>
                  <a:srgbClr val="000000"/>
                </a:solidFill>
                <a:uFill>
                  <a:solidFill>
                    <a:srgbClr val="ffffff"/>
                  </a:solidFill>
                </a:uFill>
                <a:latin typeface="Arial"/>
              </a:rPr>
              <a:t>Obviously an icon that</a:t>
            </a:r>
            <a:r>
              <a:rPr b="0" lang="en-ZA" sz="1000" spc="-1" strike="noStrike">
                <a:solidFill>
                  <a:srgbClr val="000000"/>
                </a:solidFill>
                <a:uFill>
                  <a:solidFill>
                    <a:srgbClr val="ffffff"/>
                  </a:solidFill>
                </a:uFill>
                <a:latin typeface="Arial"/>
              </a:rPr>
              <a:t>
</a:t>
            </a:r>
            <a:r>
              <a:rPr b="0" lang="en-ZA" sz="1000" spc="-1" strike="noStrike">
                <a:solidFill>
                  <a:srgbClr val="000000"/>
                </a:solidFill>
                <a:uFill>
                  <a:solidFill>
                    <a:srgbClr val="ffffff"/>
                  </a:solidFill>
                </a:uFill>
                <a:latin typeface="Arial"/>
              </a:rPr>
              <a:t>is relevant to this pillar.</a:t>
            </a:r>
            <a:endParaRPr b="0" lang="en-ZA" sz="1800" spc="-1" strike="noStrike">
              <a:solidFill>
                <a:srgbClr val="000000"/>
              </a:solidFill>
              <a:uFill>
                <a:solidFill>
                  <a:srgbClr val="ffffff"/>
                </a:solidFill>
              </a:uFill>
              <a:latin typeface="Arial"/>
            </a:endParaRPr>
          </a:p>
        </p:txBody>
      </p:sp>
      <p:sp>
        <p:nvSpPr>
          <p:cNvPr id="66" name="Freeform 25"/>
          <p:cNvSpPr/>
          <p:nvPr/>
        </p:nvSpPr>
        <p:spPr>
          <a:xfrm>
            <a:off x="2967840" y="2326680"/>
            <a:ext cx="279000" cy="333720"/>
          </a:xfrm>
          <a:custGeom>
            <a:avLst/>
            <a:gdLst/>
            <a:ahLst/>
            <a:rect l="0" t="0" r="r" b="b"/>
            <a:pathLst>
              <a:path w="775" h="927">
                <a:moveTo>
                  <a:pt x="750" y="922"/>
                </a:moveTo>
                <a:cubicBezTo>
                  <a:pt x="747" y="921"/>
                  <a:pt x="741" y="915"/>
                  <a:pt x="738" y="909"/>
                </a:cubicBezTo>
                <a:cubicBezTo>
                  <a:pt x="730" y="897"/>
                  <a:pt x="718" y="896"/>
                  <a:pt x="709" y="905"/>
                </a:cubicBezTo>
                <a:cubicBezTo>
                  <a:pt x="694" y="921"/>
                  <a:pt x="662" y="926"/>
                  <a:pt x="633" y="917"/>
                </a:cubicBezTo>
                <a:cubicBezTo>
                  <a:pt x="613" y="911"/>
                  <a:pt x="608" y="905"/>
                  <a:pt x="572" y="851"/>
                </a:cubicBezTo>
                <a:cubicBezTo>
                  <a:pt x="550" y="818"/>
                  <a:pt x="539" y="804"/>
                  <a:pt x="525" y="792"/>
                </a:cubicBezTo>
                <a:cubicBezTo>
                  <a:pt x="513" y="782"/>
                  <a:pt x="503" y="769"/>
                  <a:pt x="497" y="759"/>
                </a:cubicBezTo>
                <a:cubicBezTo>
                  <a:pt x="486" y="741"/>
                  <a:pt x="481" y="738"/>
                  <a:pt x="474" y="748"/>
                </a:cubicBezTo>
                <a:cubicBezTo>
                  <a:pt x="469" y="755"/>
                  <a:pt x="469" y="767"/>
                  <a:pt x="473" y="777"/>
                </a:cubicBezTo>
                <a:cubicBezTo>
                  <a:pt x="476" y="782"/>
                  <a:pt x="476" y="785"/>
                  <a:pt x="473" y="788"/>
                </a:cubicBezTo>
                <a:cubicBezTo>
                  <a:pt x="470" y="792"/>
                  <a:pt x="461" y="793"/>
                  <a:pt x="422" y="793"/>
                </a:cubicBezTo>
                <a:cubicBezTo>
                  <a:pt x="396" y="793"/>
                  <a:pt x="373" y="791"/>
                  <a:pt x="370" y="789"/>
                </a:cubicBezTo>
                <a:cubicBezTo>
                  <a:pt x="366" y="787"/>
                  <a:pt x="367" y="785"/>
                  <a:pt x="374" y="779"/>
                </a:cubicBezTo>
                <a:cubicBezTo>
                  <a:pt x="381" y="772"/>
                  <a:pt x="385" y="770"/>
                  <a:pt x="401" y="769"/>
                </a:cubicBezTo>
                <a:cubicBezTo>
                  <a:pt x="421" y="767"/>
                  <a:pt x="421" y="767"/>
                  <a:pt x="441" y="748"/>
                </a:cubicBezTo>
                <a:cubicBezTo>
                  <a:pt x="463" y="728"/>
                  <a:pt x="467" y="717"/>
                  <a:pt x="456" y="707"/>
                </a:cubicBezTo>
                <a:cubicBezTo>
                  <a:pt x="449" y="701"/>
                  <a:pt x="371" y="669"/>
                  <a:pt x="363" y="669"/>
                </a:cubicBezTo>
                <a:cubicBezTo>
                  <a:pt x="358" y="669"/>
                  <a:pt x="353" y="672"/>
                  <a:pt x="347" y="681"/>
                </a:cubicBezTo>
                <a:cubicBezTo>
                  <a:pt x="334" y="697"/>
                  <a:pt x="329" y="704"/>
                  <a:pt x="321" y="708"/>
                </a:cubicBezTo>
                <a:cubicBezTo>
                  <a:pt x="310" y="713"/>
                  <a:pt x="291" y="744"/>
                  <a:pt x="291" y="755"/>
                </a:cubicBezTo>
                <a:cubicBezTo>
                  <a:pt x="291" y="768"/>
                  <a:pt x="296" y="776"/>
                  <a:pt x="304" y="776"/>
                </a:cubicBezTo>
                <a:cubicBezTo>
                  <a:pt x="311" y="776"/>
                  <a:pt x="320" y="785"/>
                  <a:pt x="316" y="789"/>
                </a:cubicBezTo>
                <a:cubicBezTo>
                  <a:pt x="313" y="791"/>
                  <a:pt x="208" y="793"/>
                  <a:pt x="203" y="790"/>
                </a:cubicBezTo>
                <a:cubicBezTo>
                  <a:pt x="197" y="789"/>
                  <a:pt x="215" y="781"/>
                  <a:pt x="227" y="781"/>
                </a:cubicBezTo>
                <a:cubicBezTo>
                  <a:pt x="240" y="781"/>
                  <a:pt x="244" y="778"/>
                  <a:pt x="250" y="766"/>
                </a:cubicBezTo>
                <a:cubicBezTo>
                  <a:pt x="253" y="760"/>
                  <a:pt x="264" y="747"/>
                  <a:pt x="273" y="737"/>
                </a:cubicBezTo>
                <a:cubicBezTo>
                  <a:pt x="293" y="719"/>
                  <a:pt x="302" y="703"/>
                  <a:pt x="302" y="693"/>
                </a:cubicBezTo>
                <a:cubicBezTo>
                  <a:pt x="302" y="681"/>
                  <a:pt x="282" y="646"/>
                  <a:pt x="265" y="626"/>
                </a:cubicBezTo>
                <a:cubicBezTo>
                  <a:pt x="257" y="617"/>
                  <a:pt x="238" y="592"/>
                  <a:pt x="224" y="573"/>
                </a:cubicBezTo>
                <a:cubicBezTo>
                  <a:pt x="211" y="553"/>
                  <a:pt x="198" y="536"/>
                  <a:pt x="196" y="535"/>
                </a:cubicBezTo>
                <a:cubicBezTo>
                  <a:pt x="192" y="532"/>
                  <a:pt x="177" y="501"/>
                  <a:pt x="169" y="476"/>
                </a:cubicBezTo>
                <a:cubicBezTo>
                  <a:pt x="164" y="461"/>
                  <a:pt x="157" y="441"/>
                  <a:pt x="152" y="428"/>
                </a:cubicBezTo>
                <a:cubicBezTo>
                  <a:pt x="143" y="402"/>
                  <a:pt x="134" y="375"/>
                  <a:pt x="129" y="353"/>
                </a:cubicBezTo>
                <a:cubicBezTo>
                  <a:pt x="127" y="345"/>
                  <a:pt x="124" y="334"/>
                  <a:pt x="123" y="329"/>
                </a:cubicBezTo>
                <a:cubicBezTo>
                  <a:pt x="115" y="305"/>
                  <a:pt x="117" y="267"/>
                  <a:pt x="128" y="245"/>
                </a:cubicBezTo>
                <a:cubicBezTo>
                  <a:pt x="133" y="233"/>
                  <a:pt x="140" y="203"/>
                  <a:pt x="142" y="181"/>
                </a:cubicBezTo>
                <a:cubicBezTo>
                  <a:pt x="144" y="165"/>
                  <a:pt x="143" y="162"/>
                  <a:pt x="138" y="157"/>
                </a:cubicBezTo>
                <a:cubicBezTo>
                  <a:pt x="135" y="155"/>
                  <a:pt x="132" y="151"/>
                  <a:pt x="132" y="149"/>
                </a:cubicBezTo>
                <a:cubicBezTo>
                  <a:pt x="132" y="147"/>
                  <a:pt x="130" y="142"/>
                  <a:pt x="128" y="137"/>
                </a:cubicBezTo>
                <a:cubicBezTo>
                  <a:pt x="120" y="123"/>
                  <a:pt x="103" y="116"/>
                  <a:pt x="59" y="109"/>
                </a:cubicBezTo>
                <a:cubicBezTo>
                  <a:pt x="37" y="105"/>
                  <a:pt x="15" y="101"/>
                  <a:pt x="9" y="98"/>
                </a:cubicBezTo>
                <a:cubicBezTo>
                  <a:pt x="0" y="95"/>
                  <a:pt x="0" y="93"/>
                  <a:pt x="3" y="90"/>
                </a:cubicBezTo>
                <a:cubicBezTo>
                  <a:pt x="12" y="80"/>
                  <a:pt x="48" y="65"/>
                  <a:pt x="76" y="59"/>
                </a:cubicBezTo>
                <a:cubicBezTo>
                  <a:pt x="99" y="55"/>
                  <a:pt x="113" y="49"/>
                  <a:pt x="125" y="37"/>
                </a:cubicBezTo>
                <a:cubicBezTo>
                  <a:pt x="132" y="29"/>
                  <a:pt x="141" y="23"/>
                  <a:pt x="146" y="22"/>
                </a:cubicBezTo>
                <a:cubicBezTo>
                  <a:pt x="150" y="21"/>
                  <a:pt x="165" y="17"/>
                  <a:pt x="179" y="13"/>
                </a:cubicBezTo>
                <a:cubicBezTo>
                  <a:pt x="212" y="2"/>
                  <a:pt x="228" y="0"/>
                  <a:pt x="244" y="4"/>
                </a:cubicBezTo>
                <a:cubicBezTo>
                  <a:pt x="264" y="9"/>
                  <a:pt x="305" y="37"/>
                  <a:pt x="321" y="55"/>
                </a:cubicBezTo>
                <a:cubicBezTo>
                  <a:pt x="329" y="65"/>
                  <a:pt x="348" y="81"/>
                  <a:pt x="363" y="94"/>
                </a:cubicBezTo>
                <a:cubicBezTo>
                  <a:pt x="389" y="117"/>
                  <a:pt x="405" y="134"/>
                  <a:pt x="416" y="153"/>
                </a:cubicBezTo>
                <a:cubicBezTo>
                  <a:pt x="419" y="160"/>
                  <a:pt x="425" y="165"/>
                  <a:pt x="438" y="170"/>
                </a:cubicBezTo>
                <a:cubicBezTo>
                  <a:pt x="449" y="175"/>
                  <a:pt x="459" y="179"/>
                  <a:pt x="461" y="179"/>
                </a:cubicBezTo>
                <a:cubicBezTo>
                  <a:pt x="469" y="179"/>
                  <a:pt x="495" y="195"/>
                  <a:pt x="509" y="209"/>
                </a:cubicBezTo>
                <a:cubicBezTo>
                  <a:pt x="537" y="235"/>
                  <a:pt x="568" y="285"/>
                  <a:pt x="586" y="333"/>
                </a:cubicBezTo>
                <a:cubicBezTo>
                  <a:pt x="590" y="345"/>
                  <a:pt x="595" y="356"/>
                  <a:pt x="596" y="357"/>
                </a:cubicBezTo>
                <a:cubicBezTo>
                  <a:pt x="599" y="361"/>
                  <a:pt x="605" y="382"/>
                  <a:pt x="607" y="400"/>
                </a:cubicBezTo>
                <a:cubicBezTo>
                  <a:pt x="608" y="408"/>
                  <a:pt x="611" y="421"/>
                  <a:pt x="614" y="429"/>
                </a:cubicBezTo>
                <a:cubicBezTo>
                  <a:pt x="617" y="437"/>
                  <a:pt x="623" y="460"/>
                  <a:pt x="627" y="478"/>
                </a:cubicBezTo>
                <a:cubicBezTo>
                  <a:pt x="632" y="497"/>
                  <a:pt x="638" y="522"/>
                  <a:pt x="642" y="534"/>
                </a:cubicBezTo>
                <a:cubicBezTo>
                  <a:pt x="646" y="546"/>
                  <a:pt x="649" y="559"/>
                  <a:pt x="649" y="562"/>
                </a:cubicBezTo>
                <a:cubicBezTo>
                  <a:pt x="649" y="573"/>
                  <a:pt x="669" y="636"/>
                  <a:pt x="678" y="654"/>
                </a:cubicBezTo>
                <a:cubicBezTo>
                  <a:pt x="681" y="661"/>
                  <a:pt x="689" y="681"/>
                  <a:pt x="695" y="697"/>
                </a:cubicBezTo>
                <a:cubicBezTo>
                  <a:pt x="701" y="716"/>
                  <a:pt x="711" y="737"/>
                  <a:pt x="719" y="749"/>
                </a:cubicBezTo>
                <a:cubicBezTo>
                  <a:pt x="727" y="761"/>
                  <a:pt x="736" y="777"/>
                  <a:pt x="739" y="784"/>
                </a:cubicBezTo>
                <a:cubicBezTo>
                  <a:pt x="749" y="805"/>
                  <a:pt x="761" y="829"/>
                  <a:pt x="761" y="830"/>
                </a:cubicBezTo>
                <a:cubicBezTo>
                  <a:pt x="761" y="831"/>
                  <a:pt x="757" y="832"/>
                  <a:pt x="754" y="833"/>
                </a:cubicBezTo>
                <a:cubicBezTo>
                  <a:pt x="749" y="833"/>
                  <a:pt x="748" y="834"/>
                  <a:pt x="749" y="845"/>
                </a:cubicBezTo>
                <a:cubicBezTo>
                  <a:pt x="749" y="852"/>
                  <a:pt x="754" y="866"/>
                  <a:pt x="760" y="878"/>
                </a:cubicBezTo>
                <a:cubicBezTo>
                  <a:pt x="772" y="904"/>
                  <a:pt x="774" y="915"/>
                  <a:pt x="769" y="921"/>
                </a:cubicBezTo>
                <a:cubicBezTo>
                  <a:pt x="765" y="925"/>
                  <a:pt x="760" y="925"/>
                  <a:pt x="750" y="922"/>
                </a:cubicBezTo>
              </a:path>
            </a:pathLst>
          </a:custGeom>
          <a:solidFill>
            <a:srgbClr val="ffffff">
              <a:alpha val="63000"/>
            </a:srgbClr>
          </a:solidFill>
          <a:ln>
            <a:noFill/>
          </a:ln>
        </p:spPr>
      </p:sp>
      <p:sp>
        <p:nvSpPr>
          <p:cNvPr id="67" name="CustomShape 26"/>
          <p:cNvSpPr/>
          <p:nvPr/>
        </p:nvSpPr>
        <p:spPr>
          <a:xfrm>
            <a:off x="3027600" y="2338560"/>
            <a:ext cx="16560" cy="15840"/>
          </a:xfrm>
          <a:prstGeom prst="ellipse">
            <a:avLst/>
          </a:prstGeom>
          <a:solidFill>
            <a:srgbClr val="ffffff">
              <a:alpha val="29000"/>
            </a:srgbClr>
          </a:solidFill>
          <a:ln>
            <a:noFill/>
          </a:ln>
        </p:spPr>
        <p:style>
          <a:lnRef idx="0"/>
          <a:fillRef idx="0"/>
          <a:effectRef idx="0"/>
          <a:fontRef idx="minor"/>
        </p:style>
      </p:sp>
      <p:sp>
        <p:nvSpPr>
          <p:cNvPr id="68" name="Freeform 27"/>
          <p:cNvSpPr/>
          <p:nvPr/>
        </p:nvSpPr>
        <p:spPr>
          <a:xfrm>
            <a:off x="5064480" y="2461320"/>
            <a:ext cx="267840" cy="149400"/>
          </a:xfrm>
          <a:custGeom>
            <a:avLst/>
            <a:gdLst/>
            <a:ahLst/>
            <a:rect l="0" t="0" r="r" b="b"/>
            <a:pathLst>
              <a:path w="744" h="415">
                <a:moveTo>
                  <a:pt x="705" y="294"/>
                </a:moveTo>
                <a:cubicBezTo>
                  <a:pt x="736" y="212"/>
                  <a:pt x="743" y="123"/>
                  <a:pt x="743" y="19"/>
                </a:cubicBezTo>
                <a:cubicBezTo>
                  <a:pt x="743" y="14"/>
                  <a:pt x="741" y="10"/>
                  <a:pt x="737" y="6"/>
                </a:cubicBezTo>
                <a:cubicBezTo>
                  <a:pt x="734" y="2"/>
                  <a:pt x="729" y="0"/>
                  <a:pt x="724" y="0"/>
                </a:cubicBezTo>
                <a:lnTo>
                  <a:pt x="19" y="0"/>
                </a:lnTo>
                <a:cubicBezTo>
                  <a:pt x="15" y="0"/>
                  <a:pt x="9" y="2"/>
                  <a:pt x="6" y="6"/>
                </a:cubicBezTo>
                <a:cubicBezTo>
                  <a:pt x="2" y="10"/>
                  <a:pt x="0" y="14"/>
                  <a:pt x="0" y="19"/>
                </a:cubicBezTo>
                <a:cubicBezTo>
                  <a:pt x="0" y="124"/>
                  <a:pt x="10" y="217"/>
                  <a:pt x="42" y="300"/>
                </a:cubicBezTo>
                <a:cubicBezTo>
                  <a:pt x="58" y="340"/>
                  <a:pt x="79" y="378"/>
                  <a:pt x="107" y="414"/>
                </a:cubicBezTo>
                <a:lnTo>
                  <a:pt x="634" y="414"/>
                </a:lnTo>
                <a:cubicBezTo>
                  <a:pt x="666" y="376"/>
                  <a:pt x="689" y="336"/>
                  <a:pt x="705" y="294"/>
                </a:cubicBezTo>
              </a:path>
            </a:pathLst>
          </a:custGeom>
          <a:solidFill>
            <a:srgbClr val="ffffff">
              <a:alpha val="50000"/>
            </a:srgbClr>
          </a:solidFill>
          <a:ln>
            <a:noFill/>
          </a:ln>
        </p:spPr>
      </p:sp>
      <p:sp>
        <p:nvSpPr>
          <p:cNvPr id="69" name="Freeform 28"/>
          <p:cNvSpPr/>
          <p:nvPr/>
        </p:nvSpPr>
        <p:spPr>
          <a:xfrm>
            <a:off x="5038560" y="2619000"/>
            <a:ext cx="320760" cy="62280"/>
          </a:xfrm>
          <a:custGeom>
            <a:avLst/>
            <a:gdLst/>
            <a:ahLst/>
            <a:rect l="0" t="0" r="r" b="b"/>
            <a:pathLst>
              <a:path w="891" h="173">
                <a:moveTo>
                  <a:pt x="888" y="12"/>
                </a:moveTo>
                <a:cubicBezTo>
                  <a:pt x="884" y="4"/>
                  <a:pt x="877" y="0"/>
                  <a:pt x="869" y="0"/>
                </a:cubicBezTo>
                <a:lnTo>
                  <a:pt x="21" y="0"/>
                </a:lnTo>
                <a:cubicBezTo>
                  <a:pt x="14" y="0"/>
                  <a:pt x="7" y="4"/>
                  <a:pt x="3" y="12"/>
                </a:cubicBezTo>
                <a:cubicBezTo>
                  <a:pt x="0" y="19"/>
                  <a:pt x="2" y="27"/>
                  <a:pt x="7" y="32"/>
                </a:cubicBezTo>
                <a:cubicBezTo>
                  <a:pt x="41" y="65"/>
                  <a:pt x="59" y="94"/>
                  <a:pt x="95" y="120"/>
                </a:cubicBezTo>
                <a:cubicBezTo>
                  <a:pt x="130" y="144"/>
                  <a:pt x="180" y="162"/>
                  <a:pt x="273" y="172"/>
                </a:cubicBezTo>
                <a:lnTo>
                  <a:pt x="276" y="172"/>
                </a:lnTo>
                <a:lnTo>
                  <a:pt x="615" y="172"/>
                </a:lnTo>
                <a:lnTo>
                  <a:pt x="617" y="172"/>
                </a:lnTo>
                <a:cubicBezTo>
                  <a:pt x="709" y="160"/>
                  <a:pt x="758" y="142"/>
                  <a:pt x="794" y="118"/>
                </a:cubicBezTo>
                <a:cubicBezTo>
                  <a:pt x="829" y="93"/>
                  <a:pt x="848" y="65"/>
                  <a:pt x="883" y="32"/>
                </a:cubicBezTo>
                <a:cubicBezTo>
                  <a:pt x="888" y="27"/>
                  <a:pt x="890" y="19"/>
                  <a:pt x="888" y="12"/>
                </a:cubicBezTo>
              </a:path>
            </a:pathLst>
          </a:custGeom>
          <a:solidFill>
            <a:srgbClr val="ffffff">
              <a:alpha val="50000"/>
            </a:srgbClr>
          </a:solidFill>
          <a:ln>
            <a:noFill/>
          </a:ln>
        </p:spPr>
      </p:sp>
      <p:sp>
        <p:nvSpPr>
          <p:cNvPr id="70" name="Freeform 29"/>
          <p:cNvSpPr/>
          <p:nvPr/>
        </p:nvSpPr>
        <p:spPr>
          <a:xfrm>
            <a:off x="5152320" y="2334960"/>
            <a:ext cx="41400" cy="117720"/>
          </a:xfrm>
          <a:custGeom>
            <a:avLst/>
            <a:gdLst/>
            <a:ahLst/>
            <a:rect l="0" t="0" r="r" b="b"/>
            <a:pathLst>
              <a:path w="115" h="327">
                <a:moveTo>
                  <a:pt x="39" y="320"/>
                </a:moveTo>
                <a:cubicBezTo>
                  <a:pt x="13" y="288"/>
                  <a:pt x="0" y="261"/>
                  <a:pt x="0" y="235"/>
                </a:cubicBezTo>
                <a:cubicBezTo>
                  <a:pt x="0" y="208"/>
                  <a:pt x="14" y="186"/>
                  <a:pt x="28" y="168"/>
                </a:cubicBezTo>
                <a:cubicBezTo>
                  <a:pt x="43" y="151"/>
                  <a:pt x="58" y="136"/>
                  <a:pt x="66" y="121"/>
                </a:cubicBezTo>
                <a:cubicBezTo>
                  <a:pt x="72" y="112"/>
                  <a:pt x="75" y="104"/>
                  <a:pt x="75" y="94"/>
                </a:cubicBezTo>
                <a:cubicBezTo>
                  <a:pt x="75" y="81"/>
                  <a:pt x="68" y="62"/>
                  <a:pt x="40" y="33"/>
                </a:cubicBezTo>
                <a:cubicBezTo>
                  <a:pt x="33" y="26"/>
                  <a:pt x="33" y="14"/>
                  <a:pt x="41" y="7"/>
                </a:cubicBezTo>
                <a:cubicBezTo>
                  <a:pt x="48" y="0"/>
                  <a:pt x="61" y="0"/>
                  <a:pt x="68" y="7"/>
                </a:cubicBezTo>
                <a:cubicBezTo>
                  <a:pt x="99" y="39"/>
                  <a:pt x="114" y="67"/>
                  <a:pt x="114" y="94"/>
                </a:cubicBezTo>
                <a:cubicBezTo>
                  <a:pt x="114" y="121"/>
                  <a:pt x="99" y="143"/>
                  <a:pt x="86" y="160"/>
                </a:cubicBezTo>
                <a:cubicBezTo>
                  <a:pt x="72" y="177"/>
                  <a:pt x="57" y="192"/>
                  <a:pt x="48" y="207"/>
                </a:cubicBezTo>
                <a:cubicBezTo>
                  <a:pt x="43" y="216"/>
                  <a:pt x="39" y="225"/>
                  <a:pt x="39" y="235"/>
                </a:cubicBezTo>
                <a:cubicBezTo>
                  <a:pt x="39" y="249"/>
                  <a:pt x="45" y="268"/>
                  <a:pt x="69" y="295"/>
                </a:cubicBezTo>
                <a:cubicBezTo>
                  <a:pt x="76" y="303"/>
                  <a:pt x="75" y="315"/>
                  <a:pt x="67" y="321"/>
                </a:cubicBezTo>
                <a:cubicBezTo>
                  <a:pt x="63" y="324"/>
                  <a:pt x="59" y="326"/>
                  <a:pt x="55" y="326"/>
                </a:cubicBezTo>
                <a:cubicBezTo>
                  <a:pt x="49" y="326"/>
                  <a:pt x="43" y="324"/>
                  <a:pt x="39" y="320"/>
                </a:cubicBezTo>
              </a:path>
            </a:pathLst>
          </a:custGeom>
          <a:solidFill>
            <a:srgbClr val="ffffff">
              <a:alpha val="50000"/>
            </a:srgbClr>
          </a:solidFill>
          <a:ln>
            <a:noFill/>
          </a:ln>
        </p:spPr>
      </p:sp>
      <p:sp>
        <p:nvSpPr>
          <p:cNvPr id="71" name="Freeform 30"/>
          <p:cNvSpPr/>
          <p:nvPr/>
        </p:nvSpPr>
        <p:spPr>
          <a:xfrm>
            <a:off x="5183640" y="2336040"/>
            <a:ext cx="41400" cy="118080"/>
          </a:xfrm>
          <a:custGeom>
            <a:avLst/>
            <a:gdLst/>
            <a:ahLst/>
            <a:rect l="0" t="0" r="r" b="b"/>
            <a:pathLst>
              <a:path w="115" h="328">
                <a:moveTo>
                  <a:pt x="40" y="321"/>
                </a:moveTo>
                <a:cubicBezTo>
                  <a:pt x="13" y="290"/>
                  <a:pt x="0" y="262"/>
                  <a:pt x="0" y="236"/>
                </a:cubicBezTo>
                <a:cubicBezTo>
                  <a:pt x="0" y="208"/>
                  <a:pt x="14" y="186"/>
                  <a:pt x="28" y="170"/>
                </a:cubicBezTo>
                <a:cubicBezTo>
                  <a:pt x="43" y="152"/>
                  <a:pt x="57" y="137"/>
                  <a:pt x="66" y="122"/>
                </a:cubicBezTo>
                <a:cubicBezTo>
                  <a:pt x="73" y="113"/>
                  <a:pt x="75" y="105"/>
                  <a:pt x="75" y="96"/>
                </a:cubicBezTo>
                <a:cubicBezTo>
                  <a:pt x="75" y="82"/>
                  <a:pt x="69" y="63"/>
                  <a:pt x="41" y="34"/>
                </a:cubicBezTo>
                <a:cubicBezTo>
                  <a:pt x="33" y="27"/>
                  <a:pt x="33" y="15"/>
                  <a:pt x="41" y="8"/>
                </a:cubicBezTo>
                <a:cubicBezTo>
                  <a:pt x="49" y="0"/>
                  <a:pt x="61" y="1"/>
                  <a:pt x="69" y="8"/>
                </a:cubicBezTo>
                <a:cubicBezTo>
                  <a:pt x="100" y="40"/>
                  <a:pt x="114" y="68"/>
                  <a:pt x="114" y="96"/>
                </a:cubicBezTo>
                <a:cubicBezTo>
                  <a:pt x="114" y="123"/>
                  <a:pt x="100" y="143"/>
                  <a:pt x="86" y="161"/>
                </a:cubicBezTo>
                <a:cubicBezTo>
                  <a:pt x="73" y="178"/>
                  <a:pt x="57" y="193"/>
                  <a:pt x="49" y="207"/>
                </a:cubicBezTo>
                <a:cubicBezTo>
                  <a:pt x="43" y="218"/>
                  <a:pt x="39" y="226"/>
                  <a:pt x="39" y="236"/>
                </a:cubicBezTo>
                <a:cubicBezTo>
                  <a:pt x="39" y="250"/>
                  <a:pt x="45" y="269"/>
                  <a:pt x="69" y="295"/>
                </a:cubicBezTo>
                <a:cubicBezTo>
                  <a:pt x="77" y="303"/>
                  <a:pt x="76" y="315"/>
                  <a:pt x="68" y="322"/>
                </a:cubicBezTo>
                <a:cubicBezTo>
                  <a:pt x="64" y="326"/>
                  <a:pt x="59" y="327"/>
                  <a:pt x="55" y="327"/>
                </a:cubicBezTo>
                <a:cubicBezTo>
                  <a:pt x="49" y="327"/>
                  <a:pt x="44" y="325"/>
                  <a:pt x="40" y="321"/>
                </a:cubicBezTo>
              </a:path>
            </a:pathLst>
          </a:custGeom>
          <a:solidFill>
            <a:srgbClr val="ffffff">
              <a:alpha val="50000"/>
            </a:srgbClr>
          </a:solidFill>
          <a:ln>
            <a:noFill/>
          </a:ln>
        </p:spPr>
      </p:sp>
      <p:sp>
        <p:nvSpPr>
          <p:cNvPr id="72" name="Freeform 31"/>
          <p:cNvSpPr/>
          <p:nvPr/>
        </p:nvSpPr>
        <p:spPr>
          <a:xfrm>
            <a:off x="5218200" y="2336040"/>
            <a:ext cx="41040" cy="118080"/>
          </a:xfrm>
          <a:custGeom>
            <a:avLst/>
            <a:gdLst/>
            <a:ahLst/>
            <a:rect l="0" t="0" r="r" b="b"/>
            <a:pathLst>
              <a:path w="114" h="328">
                <a:moveTo>
                  <a:pt x="0" y="236"/>
                </a:moveTo>
                <a:cubicBezTo>
                  <a:pt x="0" y="208"/>
                  <a:pt x="13" y="186"/>
                  <a:pt x="28" y="170"/>
                </a:cubicBezTo>
                <a:cubicBezTo>
                  <a:pt x="42" y="152"/>
                  <a:pt x="57" y="137"/>
                  <a:pt x="65" y="122"/>
                </a:cubicBezTo>
                <a:cubicBezTo>
                  <a:pt x="72" y="113"/>
                  <a:pt x="74" y="105"/>
                  <a:pt x="74" y="96"/>
                </a:cubicBezTo>
                <a:cubicBezTo>
                  <a:pt x="75" y="82"/>
                  <a:pt x="68" y="63"/>
                  <a:pt x="40" y="34"/>
                </a:cubicBezTo>
                <a:cubicBezTo>
                  <a:pt x="33" y="27"/>
                  <a:pt x="33" y="15"/>
                  <a:pt x="41" y="8"/>
                </a:cubicBezTo>
                <a:cubicBezTo>
                  <a:pt x="49" y="0"/>
                  <a:pt x="61" y="1"/>
                  <a:pt x="68" y="8"/>
                </a:cubicBezTo>
                <a:cubicBezTo>
                  <a:pt x="99" y="40"/>
                  <a:pt x="113" y="68"/>
                  <a:pt x="113" y="96"/>
                </a:cubicBezTo>
                <a:cubicBezTo>
                  <a:pt x="113" y="123"/>
                  <a:pt x="99" y="143"/>
                  <a:pt x="85" y="161"/>
                </a:cubicBezTo>
                <a:cubicBezTo>
                  <a:pt x="72" y="178"/>
                  <a:pt x="57" y="193"/>
                  <a:pt x="48" y="208"/>
                </a:cubicBezTo>
                <a:cubicBezTo>
                  <a:pt x="42" y="218"/>
                  <a:pt x="39" y="226"/>
                  <a:pt x="39" y="236"/>
                </a:cubicBezTo>
                <a:cubicBezTo>
                  <a:pt x="39" y="250"/>
                  <a:pt x="45" y="269"/>
                  <a:pt x="69" y="295"/>
                </a:cubicBezTo>
                <a:cubicBezTo>
                  <a:pt x="76" y="303"/>
                  <a:pt x="75" y="315"/>
                  <a:pt x="67" y="322"/>
                </a:cubicBezTo>
                <a:cubicBezTo>
                  <a:pt x="63" y="326"/>
                  <a:pt x="59" y="327"/>
                  <a:pt x="54" y="327"/>
                </a:cubicBezTo>
                <a:cubicBezTo>
                  <a:pt x="49" y="327"/>
                  <a:pt x="43" y="325"/>
                  <a:pt x="39" y="321"/>
                </a:cubicBezTo>
                <a:cubicBezTo>
                  <a:pt x="13" y="290"/>
                  <a:pt x="0" y="262"/>
                  <a:pt x="0" y="236"/>
                </a:cubicBezTo>
              </a:path>
            </a:pathLst>
          </a:custGeom>
          <a:solidFill>
            <a:srgbClr val="ffffff">
              <a:alpha val="50000"/>
            </a:srgbClr>
          </a:solidFill>
          <a:ln>
            <a:noFill/>
          </a:ln>
        </p:spPr>
      </p:sp>
      <p:sp>
        <p:nvSpPr>
          <p:cNvPr id="73" name="Freeform 32"/>
          <p:cNvSpPr/>
          <p:nvPr/>
        </p:nvSpPr>
        <p:spPr>
          <a:xfrm>
            <a:off x="6977520" y="2388600"/>
            <a:ext cx="245520" cy="271080"/>
          </a:xfrm>
          <a:custGeom>
            <a:avLst/>
            <a:gdLst/>
            <a:ahLst/>
            <a:rect l="0" t="0" r="r" b="b"/>
            <a:pathLst>
              <a:path w="682" h="753">
                <a:moveTo>
                  <a:pt x="341" y="0"/>
                </a:moveTo>
                <a:lnTo>
                  <a:pt x="0" y="301"/>
                </a:lnTo>
                <a:lnTo>
                  <a:pt x="0" y="732"/>
                </a:lnTo>
                <a:cubicBezTo>
                  <a:pt x="0" y="743"/>
                  <a:pt x="9" y="752"/>
                  <a:pt x="21" y="752"/>
                </a:cubicBezTo>
                <a:lnTo>
                  <a:pt x="233" y="752"/>
                </a:lnTo>
                <a:lnTo>
                  <a:pt x="233" y="563"/>
                </a:lnTo>
                <a:cubicBezTo>
                  <a:pt x="233" y="552"/>
                  <a:pt x="242" y="543"/>
                  <a:pt x="253" y="543"/>
                </a:cubicBezTo>
                <a:lnTo>
                  <a:pt x="429" y="543"/>
                </a:lnTo>
                <a:cubicBezTo>
                  <a:pt x="440" y="543"/>
                  <a:pt x="449" y="552"/>
                  <a:pt x="449" y="563"/>
                </a:cubicBezTo>
                <a:lnTo>
                  <a:pt x="449" y="752"/>
                </a:lnTo>
                <a:lnTo>
                  <a:pt x="661" y="752"/>
                </a:lnTo>
                <a:cubicBezTo>
                  <a:pt x="673" y="752"/>
                  <a:pt x="681" y="743"/>
                  <a:pt x="681" y="732"/>
                </a:cubicBezTo>
                <a:lnTo>
                  <a:pt x="681" y="301"/>
                </a:lnTo>
                <a:lnTo>
                  <a:pt x="341" y="0"/>
                </a:lnTo>
              </a:path>
            </a:pathLst>
          </a:custGeom>
          <a:solidFill>
            <a:srgbClr val="ffffff">
              <a:alpha val="50000"/>
            </a:srgbClr>
          </a:solidFill>
          <a:ln>
            <a:noFill/>
          </a:ln>
        </p:spPr>
      </p:sp>
      <p:sp>
        <p:nvSpPr>
          <p:cNvPr id="74" name="Freeform 33"/>
          <p:cNvSpPr/>
          <p:nvPr/>
        </p:nvSpPr>
        <p:spPr>
          <a:xfrm>
            <a:off x="6925680" y="2329200"/>
            <a:ext cx="349200" cy="174960"/>
          </a:xfrm>
          <a:custGeom>
            <a:avLst/>
            <a:gdLst/>
            <a:ahLst/>
            <a:rect l="0" t="0" r="r" b="b"/>
            <a:pathLst>
              <a:path w="970" h="486">
                <a:moveTo>
                  <a:pt x="0" y="428"/>
                </a:moveTo>
                <a:lnTo>
                  <a:pt x="51" y="485"/>
                </a:lnTo>
                <a:lnTo>
                  <a:pt x="485" y="101"/>
                </a:lnTo>
                <a:lnTo>
                  <a:pt x="918" y="485"/>
                </a:lnTo>
                <a:lnTo>
                  <a:pt x="969" y="428"/>
                </a:lnTo>
                <a:lnTo>
                  <a:pt x="486" y="0"/>
                </a:lnTo>
                <a:lnTo>
                  <a:pt x="485" y="2"/>
                </a:lnTo>
                <a:lnTo>
                  <a:pt x="483" y="0"/>
                </a:lnTo>
                <a:lnTo>
                  <a:pt x="0" y="428"/>
                </a:lnTo>
              </a:path>
            </a:pathLst>
          </a:custGeom>
          <a:solidFill>
            <a:srgbClr val="ffffff">
              <a:alpha val="50000"/>
            </a:srgbClr>
          </a:solidFill>
          <a:ln>
            <a:noFill/>
          </a:ln>
        </p:spPr>
      </p:sp>
      <p:sp>
        <p:nvSpPr>
          <p:cNvPr id="75" name="Freeform 34"/>
          <p:cNvSpPr/>
          <p:nvPr/>
        </p:nvSpPr>
        <p:spPr>
          <a:xfrm>
            <a:off x="6977520" y="2351160"/>
            <a:ext cx="44640" cy="65880"/>
          </a:xfrm>
          <a:custGeom>
            <a:avLst/>
            <a:gdLst/>
            <a:ahLst/>
            <a:rect l="0" t="0" r="r" b="b"/>
            <a:pathLst>
              <a:path w="124" h="183">
                <a:moveTo>
                  <a:pt x="0" y="0"/>
                </a:moveTo>
                <a:lnTo>
                  <a:pt x="123" y="0"/>
                </a:lnTo>
                <a:lnTo>
                  <a:pt x="122" y="72"/>
                </a:lnTo>
                <a:lnTo>
                  <a:pt x="0" y="182"/>
                </a:lnTo>
                <a:lnTo>
                  <a:pt x="0" y="0"/>
                </a:lnTo>
              </a:path>
            </a:pathLst>
          </a:custGeom>
          <a:solidFill>
            <a:srgbClr val="ffffff">
              <a:alpha val="50000"/>
            </a:srgbClr>
          </a:solidFill>
          <a:ln>
            <a:noFill/>
          </a:ln>
        </p:spPr>
      </p:sp>
      <p:sp>
        <p:nvSpPr>
          <p:cNvPr id="76" name="CustomShape 35"/>
          <p:cNvSpPr/>
          <p:nvPr/>
        </p:nvSpPr>
        <p:spPr>
          <a:xfrm>
            <a:off x="8119800" y="2954880"/>
            <a:ext cx="1600200" cy="933120"/>
          </a:xfrm>
          <a:prstGeom prst="wedgeRoundRectCallout">
            <a:avLst>
              <a:gd name="adj1" fmla="val -91921"/>
              <a:gd name="adj2" fmla="val 23194"/>
              <a:gd name="adj3" fmla="val 16667"/>
            </a:avLst>
          </a:prstGeom>
          <a:solidFill>
            <a:srgbClr val="f2e5bf"/>
          </a:solidFill>
          <a:ln>
            <a:solidFill>
              <a:srgbClr val="cc9900"/>
            </a:solidFill>
          </a:ln>
        </p:spPr>
        <p:style>
          <a:lnRef idx="0"/>
          <a:fillRef idx="0"/>
          <a:effectRef idx="0"/>
          <a:fontRef idx="minor"/>
        </p:style>
        <p:txBody>
          <a:bodyPr wrap="none" lIns="90000" rIns="90000" tIns="45000" bIns="45000" anchor="ctr"/>
          <a:p>
            <a:pPr algn="ctr"/>
            <a:r>
              <a:rPr b="0" lang="en-ZA" sz="1000" spc="-1" strike="noStrike">
                <a:solidFill>
                  <a:srgbClr val="000000"/>
                </a:solidFill>
                <a:uFill>
                  <a:solidFill>
                    <a:srgbClr val="ffffff"/>
                  </a:solidFill>
                </a:uFill>
                <a:latin typeface="Arial"/>
              </a:rPr>
              <a:t>If your strategy needs </a:t>
            </a:r>
            <a:r>
              <a:rPr b="0" lang="en-ZA" sz="1000" spc="-1" strike="noStrike">
                <a:solidFill>
                  <a:srgbClr val="000000"/>
                </a:solidFill>
                <a:uFill>
                  <a:solidFill>
                    <a:srgbClr val="ffffff"/>
                  </a:solidFill>
                </a:uFill>
                <a:latin typeface="Arial"/>
              </a:rPr>
              <a:t>
</a:t>
            </a:r>
            <a:r>
              <a:rPr b="0" lang="en-ZA" sz="1000" spc="-1" strike="noStrike">
                <a:solidFill>
                  <a:srgbClr val="000000"/>
                </a:solidFill>
                <a:uFill>
                  <a:solidFill>
                    <a:srgbClr val="ffffff"/>
                  </a:solidFill>
                </a:uFill>
                <a:latin typeface="Arial"/>
              </a:rPr>
              <a:t>more than three pillars,</a:t>
            </a:r>
            <a:r>
              <a:rPr b="0" lang="en-ZA" sz="1000" spc="-1" strike="noStrike">
                <a:solidFill>
                  <a:srgbClr val="000000"/>
                </a:solidFill>
                <a:uFill>
                  <a:solidFill>
                    <a:srgbClr val="ffffff"/>
                  </a:solidFill>
                </a:uFill>
                <a:latin typeface="Arial"/>
              </a:rPr>
              <a:t>
</a:t>
            </a:r>
            <a:r>
              <a:rPr b="0" lang="en-ZA" sz="1000" spc="-1" strike="noStrike">
                <a:solidFill>
                  <a:srgbClr val="000000"/>
                </a:solidFill>
                <a:uFill>
                  <a:solidFill>
                    <a:srgbClr val="ffffff"/>
                  </a:solidFill>
                </a:uFill>
                <a:latin typeface="Arial"/>
              </a:rPr>
              <a:t>you should probably go</a:t>
            </a:r>
            <a:r>
              <a:rPr b="0" lang="en-ZA" sz="1000" spc="-1" strike="noStrike">
                <a:solidFill>
                  <a:srgbClr val="000000"/>
                </a:solidFill>
                <a:uFill>
                  <a:solidFill>
                    <a:srgbClr val="ffffff"/>
                  </a:solidFill>
                </a:uFill>
                <a:latin typeface="Arial"/>
              </a:rPr>
              <a:t>
</a:t>
            </a:r>
            <a:r>
              <a:rPr b="0" lang="en-ZA" sz="1000" spc="-1" strike="noStrike">
                <a:solidFill>
                  <a:srgbClr val="000000"/>
                </a:solidFill>
                <a:uFill>
                  <a:solidFill>
                    <a:srgbClr val="ffffff"/>
                  </a:solidFill>
                </a:uFill>
                <a:latin typeface="Arial"/>
              </a:rPr>
              <a:t> back and revisit it.</a:t>
            </a:r>
            <a:endParaRPr b="0" lang="en-ZA" sz="1800" spc="-1" strike="noStrike">
              <a:solidFill>
                <a:srgbClr val="000000"/>
              </a:solidFill>
              <a:uFill>
                <a:solidFill>
                  <a:srgbClr val="ffffff"/>
                </a:solidFill>
              </a:uFill>
              <a:latin typeface="Arial"/>
            </a:endParaRPr>
          </a:p>
        </p:txBody>
      </p:sp>
      <p:sp>
        <p:nvSpPr>
          <p:cNvPr id="77" name="CustomShape 36"/>
          <p:cNvSpPr/>
          <p:nvPr/>
        </p:nvSpPr>
        <p:spPr>
          <a:xfrm>
            <a:off x="7704000" y="144000"/>
            <a:ext cx="1600200" cy="1368000"/>
          </a:xfrm>
          <a:prstGeom prst="wedgeRoundRectCallout">
            <a:avLst>
              <a:gd name="adj1" fmla="val -73972"/>
              <a:gd name="adj2" fmla="val 64259"/>
              <a:gd name="adj3" fmla="val 16667"/>
            </a:avLst>
          </a:prstGeom>
          <a:solidFill>
            <a:srgbClr val="f2e5bf"/>
          </a:solidFill>
          <a:ln>
            <a:solidFill>
              <a:srgbClr val="cc9900"/>
            </a:solidFill>
          </a:ln>
        </p:spPr>
        <p:style>
          <a:lnRef idx="0"/>
          <a:fillRef idx="0"/>
          <a:effectRef idx="0"/>
          <a:fontRef idx="minor"/>
        </p:style>
        <p:txBody>
          <a:bodyPr wrap="none" lIns="90000" rIns="90000" tIns="45000" bIns="45000" anchor="ctr"/>
          <a:p>
            <a:pPr algn="ctr"/>
            <a:r>
              <a:rPr b="0" lang="en-ZA" sz="1000" spc="-1" strike="noStrike">
                <a:solidFill>
                  <a:srgbClr val="000000"/>
                </a:solidFill>
                <a:uFill>
                  <a:solidFill>
                    <a:srgbClr val="ffffff"/>
                  </a:solidFill>
                </a:uFill>
                <a:latin typeface="Arial"/>
              </a:rPr>
              <a:t>These are the three</a:t>
            </a:r>
            <a:r>
              <a:rPr b="0" lang="en-ZA" sz="1000" spc="-1" strike="noStrike">
                <a:solidFill>
                  <a:srgbClr val="000000"/>
                </a:solidFill>
                <a:uFill>
                  <a:solidFill>
                    <a:srgbClr val="ffffff"/>
                  </a:solidFill>
                </a:uFill>
                <a:latin typeface="Arial"/>
              </a:rPr>
              <a:t>
</a:t>
            </a:r>
            <a:r>
              <a:rPr b="0" lang="en-ZA" sz="1000" spc="-1" strike="noStrike">
                <a:solidFill>
                  <a:srgbClr val="000000"/>
                </a:solidFill>
                <a:uFill>
                  <a:solidFill>
                    <a:srgbClr val="ffffff"/>
                  </a:solidFill>
                </a:uFill>
                <a:latin typeface="Arial"/>
              </a:rPr>
              <a:t>things that over lay</a:t>
            </a:r>
            <a:r>
              <a:rPr b="0" lang="en-ZA" sz="1000" spc="-1" strike="noStrike">
                <a:solidFill>
                  <a:srgbClr val="000000"/>
                </a:solidFill>
                <a:uFill>
                  <a:solidFill>
                    <a:srgbClr val="ffffff"/>
                  </a:solidFill>
                </a:uFill>
                <a:latin typeface="Arial"/>
              </a:rPr>
              <a:t>
</a:t>
            </a:r>
            <a:r>
              <a:rPr b="0" lang="en-ZA" sz="1000" spc="-1" strike="noStrike">
                <a:solidFill>
                  <a:srgbClr val="000000"/>
                </a:solidFill>
                <a:uFill>
                  <a:solidFill>
                    <a:srgbClr val="ffffff"/>
                  </a:solidFill>
                </a:uFill>
                <a:latin typeface="Arial"/>
              </a:rPr>
              <a:t>your strategic pillars</a:t>
            </a:r>
            <a:r>
              <a:rPr b="0" lang="en-ZA" sz="1000" spc="-1" strike="noStrike">
                <a:solidFill>
                  <a:srgbClr val="000000"/>
                </a:solidFill>
                <a:uFill>
                  <a:solidFill>
                    <a:srgbClr val="ffffff"/>
                  </a:solidFill>
                </a:uFill>
                <a:latin typeface="Arial"/>
              </a:rPr>
              <a:t>
</a:t>
            </a:r>
            <a:r>
              <a:rPr b="0" lang="en-ZA" sz="1000" spc="-1" strike="noStrike">
                <a:solidFill>
                  <a:srgbClr val="000000"/>
                </a:solidFill>
                <a:uFill>
                  <a:solidFill>
                    <a:srgbClr val="ffffff"/>
                  </a:solidFill>
                </a:uFill>
                <a:latin typeface="Arial"/>
              </a:rPr>
              <a:t>
</a:t>
            </a:r>
            <a:r>
              <a:rPr b="0" lang="en-ZA" sz="1000" spc="-1" strike="noStrike">
                <a:solidFill>
                  <a:srgbClr val="000000"/>
                </a:solidFill>
                <a:uFill>
                  <a:solidFill>
                    <a:srgbClr val="ffffff"/>
                  </a:solidFill>
                </a:uFill>
                <a:latin typeface="Arial"/>
              </a:rPr>
              <a:t>e.g. really drunk people, </a:t>
            </a:r>
            <a:r>
              <a:rPr b="0" lang="en-ZA" sz="1000" spc="-1" strike="noStrike">
                <a:solidFill>
                  <a:srgbClr val="000000"/>
                </a:solidFill>
                <a:uFill>
                  <a:solidFill>
                    <a:srgbClr val="ffffff"/>
                  </a:solidFill>
                </a:uFill>
                <a:latin typeface="Arial"/>
              </a:rPr>
              <a:t>
</a:t>
            </a:r>
            <a:r>
              <a:rPr b="0" lang="en-ZA" sz="1000" spc="-1" strike="noStrike">
                <a:solidFill>
                  <a:srgbClr val="000000"/>
                </a:solidFill>
                <a:uFill>
                  <a:solidFill>
                    <a:srgbClr val="ffffff"/>
                  </a:solidFill>
                </a:uFill>
                <a:latin typeface="Arial"/>
              </a:rPr>
              <a:t>a smelly customer focus,</a:t>
            </a:r>
            <a:r>
              <a:rPr b="0" lang="en-ZA" sz="1000" spc="-1" strike="noStrike">
                <a:solidFill>
                  <a:srgbClr val="000000"/>
                </a:solidFill>
                <a:uFill>
                  <a:solidFill>
                    <a:srgbClr val="ffffff"/>
                  </a:solidFill>
                </a:uFill>
                <a:latin typeface="Arial"/>
              </a:rPr>
              <a:t>
</a:t>
            </a:r>
            <a:r>
              <a:rPr b="0" lang="en-ZA" sz="1000" spc="-1" strike="noStrike">
                <a:solidFill>
                  <a:srgbClr val="000000"/>
                </a:solidFill>
                <a:uFill>
                  <a:solidFill>
                    <a:srgbClr val="ffffff"/>
                  </a:solidFill>
                </a:uFill>
                <a:latin typeface="Arial"/>
              </a:rPr>
              <a:t>cobbled-together</a:t>
            </a:r>
            <a:r>
              <a:rPr b="0" lang="en-ZA" sz="1000" spc="-1" strike="noStrike">
                <a:solidFill>
                  <a:srgbClr val="000000"/>
                </a:solidFill>
                <a:uFill>
                  <a:solidFill>
                    <a:srgbClr val="ffffff"/>
                  </a:solidFill>
                </a:uFill>
                <a:latin typeface="Arial"/>
              </a:rPr>
              <a:t>
</a:t>
            </a:r>
            <a:r>
              <a:rPr b="0" lang="en-ZA" sz="1000" spc="-1" strike="noStrike">
                <a:solidFill>
                  <a:srgbClr val="000000"/>
                </a:solidFill>
                <a:uFill>
                  <a:solidFill>
                    <a:srgbClr val="ffffff"/>
                  </a:solidFill>
                </a:uFill>
                <a:latin typeface="Arial"/>
              </a:rPr>
              <a:t>technology (kidding).</a:t>
            </a:r>
            <a:endParaRPr b="0" lang="en-ZA" sz="1800" spc="-1" strike="noStrike">
              <a:solidFill>
                <a:srgbClr val="000000"/>
              </a:solidFill>
              <a:uFill>
                <a:solidFill>
                  <a:srgbClr val="ffffff"/>
                </a:solidFill>
              </a:uFill>
              <a:latin typeface="Arial"/>
            </a:endParaRPr>
          </a:p>
        </p:txBody>
      </p:sp>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8" name="CustomShape 1"/>
          <p:cNvSpPr/>
          <p:nvPr/>
        </p:nvSpPr>
        <p:spPr>
          <a:xfrm>
            <a:off x="4608000" y="4455360"/>
            <a:ext cx="5472000" cy="1206000"/>
          </a:xfrm>
          <a:prstGeom prst="rect">
            <a:avLst/>
          </a:prstGeom>
          <a:solidFill>
            <a:srgbClr val="eeeeee"/>
          </a:solidFill>
          <a:ln>
            <a:noFill/>
          </a:ln>
        </p:spPr>
        <p:style>
          <a:lnRef idx="0"/>
          <a:fillRef idx="0"/>
          <a:effectRef idx="0"/>
          <a:fontRef idx="minor"/>
        </p:style>
      </p:sp>
      <p:sp>
        <p:nvSpPr>
          <p:cNvPr id="79" name="CustomShape 2"/>
          <p:cNvSpPr/>
          <p:nvPr/>
        </p:nvSpPr>
        <p:spPr>
          <a:xfrm>
            <a:off x="144000" y="-8640"/>
            <a:ext cx="4392000" cy="5670000"/>
          </a:xfrm>
          <a:prstGeom prst="rect">
            <a:avLst/>
          </a:prstGeom>
          <a:solidFill>
            <a:srgbClr val="eeeeee"/>
          </a:solidFill>
          <a:ln>
            <a:noFill/>
          </a:ln>
        </p:spPr>
        <p:style>
          <a:lnRef idx="0"/>
          <a:fillRef idx="0"/>
          <a:effectRef idx="0"/>
          <a:fontRef idx="minor"/>
        </p:style>
      </p:sp>
      <p:sp>
        <p:nvSpPr>
          <p:cNvPr id="80" name="TextShape 3"/>
          <p:cNvSpPr txBox="1"/>
          <p:nvPr/>
        </p:nvSpPr>
        <p:spPr>
          <a:xfrm>
            <a:off x="360000" y="376560"/>
            <a:ext cx="1584000" cy="343440"/>
          </a:xfrm>
          <a:prstGeom prst="rect">
            <a:avLst/>
          </a:prstGeom>
          <a:noFill/>
          <a:ln>
            <a:noFill/>
          </a:ln>
        </p:spPr>
        <p:txBody>
          <a:bodyPr lIns="90000" rIns="90000" tIns="45000" bIns="45000"/>
          <a:p>
            <a:r>
              <a:rPr b="1" lang="en-ZA" sz="1800" spc="-1" strike="noStrike">
                <a:solidFill>
                  <a:srgbClr val="000000"/>
                </a:solidFill>
                <a:uFill>
                  <a:solidFill>
                    <a:srgbClr val="ffffff"/>
                  </a:solidFill>
                </a:uFill>
                <a:latin typeface="Arial"/>
              </a:rPr>
              <a:t>Terms of use</a:t>
            </a:r>
            <a:endParaRPr b="0" lang="en-ZA" sz="1800" spc="-1" strike="noStrike">
              <a:solidFill>
                <a:srgbClr val="000000"/>
              </a:solidFill>
              <a:uFill>
                <a:solidFill>
                  <a:srgbClr val="ffffff"/>
                </a:solidFill>
              </a:uFill>
              <a:latin typeface="Arial"/>
            </a:endParaRPr>
          </a:p>
        </p:txBody>
      </p:sp>
      <p:sp>
        <p:nvSpPr>
          <p:cNvPr id="81" name="TextShape 4"/>
          <p:cNvSpPr txBox="1"/>
          <p:nvPr/>
        </p:nvSpPr>
        <p:spPr>
          <a:xfrm>
            <a:off x="288000" y="4696560"/>
            <a:ext cx="3960000" cy="775440"/>
          </a:xfrm>
          <a:prstGeom prst="rect">
            <a:avLst/>
          </a:prstGeom>
          <a:noFill/>
          <a:ln>
            <a:noFill/>
          </a:ln>
        </p:spPr>
        <p:txBody>
          <a:bodyPr lIns="90000" rIns="90000" tIns="45000" bIns="45000"/>
          <a:p>
            <a:r>
              <a:rPr b="0" lang="en-ZA" sz="1500" spc="-1" strike="noStrike">
                <a:solidFill>
                  <a:srgbClr val="009933"/>
                </a:solidFill>
                <a:uFill>
                  <a:solidFill>
                    <a:srgbClr val="ffffff"/>
                  </a:solidFill>
                </a:uFill>
                <a:latin typeface="Arial"/>
              </a:rPr>
              <a:t>This graphic was created from scratch by Derek Keats, and it is shared freely under CC0</a:t>
            </a:r>
            <a:endParaRPr b="0" lang="en-ZA" sz="1800" spc="-1" strike="noStrike">
              <a:solidFill>
                <a:srgbClr val="000000"/>
              </a:solidFill>
              <a:uFill>
                <a:solidFill>
                  <a:srgbClr val="ffffff"/>
                </a:solidFill>
              </a:uFill>
              <a:latin typeface="Arial"/>
            </a:endParaRPr>
          </a:p>
        </p:txBody>
      </p:sp>
      <p:sp>
        <p:nvSpPr>
          <p:cNvPr id="82" name="TextShape 5"/>
          <p:cNvSpPr txBox="1"/>
          <p:nvPr/>
        </p:nvSpPr>
        <p:spPr>
          <a:xfrm>
            <a:off x="576000" y="1296000"/>
            <a:ext cx="3096000" cy="2368080"/>
          </a:xfrm>
          <a:prstGeom prst="rect">
            <a:avLst/>
          </a:prstGeom>
          <a:noFill/>
          <a:ln>
            <a:noFill/>
          </a:ln>
        </p:spPr>
        <p:txBody>
          <a:bodyPr lIns="90000" rIns="90000" tIns="45000" bIns="45000"/>
          <a:p>
            <a:r>
              <a:rPr b="0" lang="en-ZA" sz="1800" spc="-1" strike="noStrike">
                <a:solidFill>
                  <a:srgbClr val="000000"/>
                </a:solidFill>
                <a:uFill>
                  <a:solidFill>
                    <a:srgbClr val="ffffff"/>
                  </a:solidFill>
                </a:uFill>
                <a:latin typeface="Arial"/>
              </a:rPr>
              <a:t>This work is free for use by anyone for any purpose without restriction under copyright law. You can copy, modify, distribute and perform the work, even for commercial purposes, all without asking any further permission. </a:t>
            </a:r>
            <a:endParaRPr b="0" lang="en-ZA" sz="1800" spc="-1" strike="noStrike">
              <a:solidFill>
                <a:srgbClr val="000000"/>
              </a:solidFill>
              <a:uFill>
                <a:solidFill>
                  <a:srgbClr val="ffffff"/>
                </a:solidFill>
              </a:uFill>
              <a:latin typeface="Arial"/>
            </a:endParaRPr>
          </a:p>
        </p:txBody>
      </p:sp>
      <p:sp>
        <p:nvSpPr>
          <p:cNvPr id="83" name="TextShape 6"/>
          <p:cNvSpPr txBox="1"/>
          <p:nvPr/>
        </p:nvSpPr>
        <p:spPr>
          <a:xfrm>
            <a:off x="4824000" y="4608000"/>
            <a:ext cx="5040000" cy="1023480"/>
          </a:xfrm>
          <a:prstGeom prst="rect">
            <a:avLst/>
          </a:prstGeom>
          <a:noFill/>
          <a:ln>
            <a:noFill/>
          </a:ln>
        </p:spPr>
        <p:txBody>
          <a:bodyPr lIns="90000" rIns="90000" tIns="45000" bIns="45000"/>
          <a:p>
            <a:r>
              <a:rPr b="0" lang="en-ZA" sz="1300" spc="-1" strike="noStrike">
                <a:solidFill>
                  <a:srgbClr val="0066cc"/>
                </a:solidFill>
                <a:uFill>
                  <a:solidFill>
                    <a:srgbClr val="ffffff"/>
                  </a:solidFill>
                </a:uFill>
                <a:latin typeface="Arial"/>
              </a:rPr>
              <a:t>Visit my blog: http://www.dkeats.com </a:t>
            </a:r>
            <a:endParaRPr b="0" lang="en-ZA" sz="1800" spc="-1" strike="noStrike">
              <a:solidFill>
                <a:srgbClr val="000000"/>
              </a:solidFill>
              <a:uFill>
                <a:solidFill>
                  <a:srgbClr val="ffffff"/>
                </a:solidFill>
              </a:uFill>
              <a:latin typeface="Arial"/>
            </a:endParaRPr>
          </a:p>
          <a:p>
            <a:r>
              <a:rPr b="0" lang="en-ZA" sz="1300" spc="-1" strike="noStrike">
                <a:solidFill>
                  <a:srgbClr val="0066cc"/>
                </a:solidFill>
                <a:uFill>
                  <a:solidFill>
                    <a:srgbClr val="ffffff"/>
                  </a:solidFill>
                </a:uFill>
                <a:latin typeface="Arial"/>
              </a:rPr>
              <a:t>My CC:BY photos on flickr: http://flickr.com/photos/dkeats </a:t>
            </a:r>
            <a:endParaRPr b="0" lang="en-ZA" sz="1800" spc="-1" strike="noStrike">
              <a:solidFill>
                <a:srgbClr val="000000"/>
              </a:solidFill>
              <a:uFill>
                <a:solidFill>
                  <a:srgbClr val="ffffff"/>
                </a:solidFill>
              </a:uFill>
              <a:latin typeface="Arial"/>
            </a:endParaRPr>
          </a:p>
          <a:p>
            <a:r>
              <a:rPr b="0" lang="en-ZA" sz="1300" spc="-1" strike="noStrike">
                <a:solidFill>
                  <a:srgbClr val="0066cc"/>
                </a:solidFill>
                <a:uFill>
                  <a:solidFill>
                    <a:srgbClr val="ffffff"/>
                  </a:solidFill>
                </a:uFill>
                <a:latin typeface="Arial"/>
              </a:rPr>
              <a:t>My YouTube channel: http://youtube.com/derekkeats </a:t>
            </a:r>
            <a:endParaRPr b="0" lang="en-ZA" sz="1800" spc="-1" strike="noStrike">
              <a:solidFill>
                <a:srgbClr val="000000"/>
              </a:solidFill>
              <a:uFill>
                <a:solidFill>
                  <a:srgbClr val="ffffff"/>
                </a:solidFill>
              </a:uFill>
              <a:latin typeface="Arial"/>
            </a:endParaRPr>
          </a:p>
          <a:p>
            <a:endParaRPr b="0" lang="en-ZA" sz="1800" spc="-1" strike="noStrike">
              <a:solidFill>
                <a:srgbClr val="000000"/>
              </a:solidFill>
              <a:uFill>
                <a:solidFill>
                  <a:srgbClr val="ffffff"/>
                </a:solidFill>
              </a:uFill>
              <a:latin typeface="Arial"/>
            </a:endParaRPr>
          </a:p>
          <a:p>
            <a:r>
              <a:rPr b="0" lang="en-ZA" sz="1300" spc="-1" strike="noStrike">
                <a:solidFill>
                  <a:srgbClr val="c5000b"/>
                </a:solidFill>
                <a:uFill>
                  <a:solidFill>
                    <a:srgbClr val="ffffff"/>
                  </a:solidFill>
                </a:uFill>
                <a:latin typeface="Arial"/>
              </a:rPr>
              <a:t>All original works are under CC:BY license or CC0 dedication.</a:t>
            </a:r>
            <a:endParaRPr b="0" lang="en-ZA" sz="1800" spc="-1" strike="noStrike">
              <a:solidFill>
                <a:srgbClr val="000000"/>
              </a:solidFill>
              <a:uFill>
                <a:solidFill>
                  <a:srgbClr val="ffffff"/>
                </a:solidFill>
              </a:uFill>
              <a:latin typeface="Arial"/>
            </a:endParaRPr>
          </a:p>
        </p:txBody>
      </p:sp>
      <p:sp>
        <p:nvSpPr>
          <p:cNvPr id="84" name="CustomShape 7"/>
          <p:cNvSpPr/>
          <p:nvPr/>
        </p:nvSpPr>
        <p:spPr>
          <a:xfrm>
            <a:off x="4608000" y="0"/>
            <a:ext cx="5472000" cy="4401360"/>
          </a:xfrm>
          <a:prstGeom prst="rect">
            <a:avLst/>
          </a:prstGeom>
          <a:solidFill>
            <a:srgbClr val="eeeeee"/>
          </a:solidFill>
          <a:ln>
            <a:noFill/>
          </a:ln>
        </p:spPr>
        <p:style>
          <a:lnRef idx="0"/>
          <a:fillRef idx="0"/>
          <a:effectRef idx="0"/>
          <a:fontRef idx="minor"/>
        </p:style>
      </p:sp>
      <p:sp>
        <p:nvSpPr>
          <p:cNvPr id="85" name="TextShape 8"/>
          <p:cNvSpPr txBox="1"/>
          <p:nvPr/>
        </p:nvSpPr>
        <p:spPr>
          <a:xfrm>
            <a:off x="4608000" y="3600000"/>
            <a:ext cx="5184000" cy="513720"/>
          </a:xfrm>
          <a:prstGeom prst="rect">
            <a:avLst/>
          </a:prstGeom>
          <a:noFill/>
          <a:ln>
            <a:noFill/>
          </a:ln>
        </p:spPr>
        <p:txBody>
          <a:bodyPr lIns="90000" rIns="90000" tIns="45000" bIns="45000"/>
          <a:p>
            <a:pPr algn="ctr"/>
            <a:r>
              <a:rPr b="0" lang="en-ZA" sz="1500" spc="-1" strike="noStrike">
                <a:solidFill>
                  <a:srgbClr val="b2b2b2"/>
                </a:solidFill>
                <a:uFill>
                  <a:solidFill>
                    <a:srgbClr val="ffffff"/>
                  </a:solidFill>
                </a:uFill>
                <a:latin typeface="Arial"/>
              </a:rPr>
              <a:t>African Jacana, Botswana, by Derek Keats, shared under CC:BY license and available on Flickr.</a:t>
            </a:r>
            <a:endParaRPr b="0" lang="en-ZA" sz="1800" spc="-1" strike="noStrike">
              <a:solidFill>
                <a:srgbClr val="000000"/>
              </a:solidFill>
              <a:uFill>
                <a:solidFill>
                  <a:srgbClr val="ffffff"/>
                </a:solidFill>
              </a:uFill>
              <a:latin typeface="Arial"/>
            </a:endParaRPr>
          </a:p>
        </p:txBody>
      </p:sp>
      <p:pic>
        <p:nvPicPr>
          <p:cNvPr id="86" name="" descr=""/>
          <p:cNvPicPr/>
          <p:nvPr/>
        </p:nvPicPr>
        <p:blipFill>
          <a:blip r:embed="rId1"/>
          <a:srcRect l="11858" t="19550" r="9669" b="20270"/>
          <a:stretch/>
        </p:blipFill>
        <p:spPr>
          <a:xfrm>
            <a:off x="1046880" y="3844080"/>
            <a:ext cx="2049120" cy="549000"/>
          </a:xfrm>
          <a:prstGeom prst="rect">
            <a:avLst/>
          </a:prstGeom>
          <a:ln>
            <a:noFill/>
          </a:ln>
        </p:spPr>
      </p:pic>
      <p:pic>
        <p:nvPicPr>
          <p:cNvPr id="87" name="" descr=""/>
          <p:cNvPicPr/>
          <p:nvPr/>
        </p:nvPicPr>
        <p:blipFill>
          <a:blip r:embed="rId2"/>
          <a:stretch/>
        </p:blipFill>
        <p:spPr>
          <a:xfrm>
            <a:off x="4896000" y="360000"/>
            <a:ext cx="4604760" cy="2958840"/>
          </a:xfrm>
          <a:prstGeom prst="rect">
            <a:avLst/>
          </a:prstGeom>
          <a:ln>
            <a:noFill/>
          </a:ln>
        </p:spPr>
      </p:pic>
    </p:spTree>
  </p:cSld>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32</TotalTime>
  <Application>LibreOffice/5.3.0.3$Linux_X86_64 LibreOffice_project/30m0$Build-3</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2015-01-30T14:12:37Z</dcterms:created>
  <dc:creator>Derek Keats</dc:creator>
  <dc:description/>
  <dc:language>en-ZA</dc:language>
  <cp:lastModifiedBy>Derek Keats</cp:lastModifiedBy>
  <dcterms:modified xsi:type="dcterms:W3CDTF">2017-02-11T16:19:02Z</dcterms:modified>
  <cp:revision>7</cp:revision>
  <dc:subject/>
  <dc:title/>
</cp:coreProperties>
</file>